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2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3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4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ink/inkAction1.xml" ContentType="application/vnd.ms-office.inkAction+xml"/>
  <Override PartName="/ppt/tags/tag57.xml" ContentType="application/vnd.openxmlformats-officedocument.presentationml.tags+xml"/>
  <Override PartName="/ppt/ink/inkAction2.xml" ContentType="application/vnd.ms-office.inkAction+xml"/>
  <Override PartName="/ppt/tags/tag58.xml" ContentType="application/vnd.openxmlformats-officedocument.presentationml.tags+xml"/>
  <Override PartName="/ppt/notesSlides/notesSlide5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ink/inkAction3.xml" ContentType="application/vnd.ms-office.inkAction+xml"/>
  <Override PartName="/ppt/tags/tag69.xml" ContentType="application/vnd.openxmlformats-officedocument.presentationml.tags+xml"/>
  <Override PartName="/ppt/ink/inkAction4.xml" ContentType="application/vnd.ms-office.inkAction+xml"/>
  <Override PartName="/ppt/tags/tag70.xml" ContentType="application/vnd.openxmlformats-officedocument.presentationml.tags+xml"/>
  <Override PartName="/ppt/ink/inkAction5.xml" ContentType="application/vnd.ms-office.inkAction+xml"/>
  <Override PartName="/ppt/tags/tag71.xml" ContentType="application/vnd.openxmlformats-officedocument.presentationml.tags+xml"/>
  <Override PartName="/ppt/ink/inkAction6.xml" ContentType="application/vnd.ms-office.inkAction+xml"/>
  <Override PartName="/ppt/tags/tag72.xml" ContentType="application/vnd.openxmlformats-officedocument.presentationml.tags+xml"/>
  <Override PartName="/ppt/notesSlides/notesSlide6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7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ink/inkAction7.xml" ContentType="application/vnd.ms-office.inkAction+xml"/>
  <Override PartName="/ppt/tags/tag85.xml" ContentType="application/vnd.openxmlformats-officedocument.presentationml.tags+xml"/>
  <Override PartName="/ppt/ink/inkAction8.xml" ContentType="application/vnd.ms-office.inkAction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ink/inkAction9.xml" ContentType="application/vnd.ms-office.inkAction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8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9.xml" ContentType="application/vnd.openxmlformats-officedocument.presentationml.notesSlide+xml"/>
  <Override PartName="/ppt/tags/tag93.xml" ContentType="application/vnd.openxmlformats-officedocument.presentationml.tags+xml"/>
  <Override PartName="/ppt/ink/inkAction10.xml" ContentType="application/vnd.ms-office.inkAction+xml"/>
  <Override PartName="/ppt/ink/inkAction11.xml" ContentType="application/vnd.ms-office.inkAction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ink/inkAction12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8"/>
  </p:notesMasterIdLst>
  <p:sldIdLst>
    <p:sldId id="3660" r:id="rId2"/>
    <p:sldId id="257" r:id="rId3"/>
    <p:sldId id="2605" r:id="rId4"/>
    <p:sldId id="3506" r:id="rId5"/>
    <p:sldId id="3511" r:id="rId6"/>
    <p:sldId id="3551" r:id="rId7"/>
    <p:sldId id="3513" r:id="rId8"/>
    <p:sldId id="3507" r:id="rId9"/>
    <p:sldId id="3512" r:id="rId10"/>
    <p:sldId id="3514" r:id="rId11"/>
    <p:sldId id="3509" r:id="rId12"/>
    <p:sldId id="2594" r:id="rId13"/>
    <p:sldId id="3553" r:id="rId14"/>
    <p:sldId id="3491" r:id="rId15"/>
    <p:sldId id="3554" r:id="rId16"/>
    <p:sldId id="3555" r:id="rId17"/>
    <p:sldId id="3556" r:id="rId18"/>
    <p:sldId id="3557" r:id="rId19"/>
    <p:sldId id="3558" r:id="rId20"/>
    <p:sldId id="3559" r:id="rId21"/>
    <p:sldId id="3560" r:id="rId22"/>
    <p:sldId id="3516" r:id="rId23"/>
    <p:sldId id="3499" r:id="rId24"/>
    <p:sldId id="3500" r:id="rId25"/>
    <p:sldId id="3501" r:id="rId26"/>
    <p:sldId id="3502" r:id="rId27"/>
    <p:sldId id="3503" r:id="rId28"/>
    <p:sldId id="3561" r:id="rId29"/>
    <p:sldId id="3504" r:id="rId30"/>
    <p:sldId id="3600" r:id="rId31"/>
    <p:sldId id="3579" r:id="rId32"/>
    <p:sldId id="3602" r:id="rId33"/>
    <p:sldId id="3607" r:id="rId34"/>
    <p:sldId id="3580" r:id="rId35"/>
    <p:sldId id="3576" r:id="rId36"/>
    <p:sldId id="3626" r:id="rId37"/>
    <p:sldId id="3629" r:id="rId38"/>
    <p:sldId id="3627" r:id="rId39"/>
    <p:sldId id="3582" r:id="rId40"/>
    <p:sldId id="3597" r:id="rId41"/>
    <p:sldId id="3598" r:id="rId42"/>
    <p:sldId id="3596" r:id="rId43"/>
    <p:sldId id="3630" r:id="rId44"/>
    <p:sldId id="3570" r:id="rId45"/>
    <p:sldId id="3574" r:id="rId46"/>
    <p:sldId id="3571" r:id="rId47"/>
    <p:sldId id="3572" r:id="rId48"/>
    <p:sldId id="3573" r:id="rId49"/>
    <p:sldId id="3517" r:id="rId50"/>
    <p:sldId id="3585" r:id="rId51"/>
    <p:sldId id="3586" r:id="rId52"/>
    <p:sldId id="3631" r:id="rId53"/>
    <p:sldId id="3632" r:id="rId54"/>
    <p:sldId id="3587" r:id="rId55"/>
    <p:sldId id="3654" r:id="rId56"/>
    <p:sldId id="3588" r:id="rId57"/>
    <p:sldId id="3589" r:id="rId58"/>
    <p:sldId id="3590" r:id="rId59"/>
    <p:sldId id="3608" r:id="rId60"/>
    <p:sldId id="3616" r:id="rId61"/>
    <p:sldId id="3609" r:id="rId62"/>
    <p:sldId id="3610" r:id="rId63"/>
    <p:sldId id="3635" r:id="rId64"/>
    <p:sldId id="3637" r:id="rId65"/>
    <p:sldId id="3638" r:id="rId66"/>
    <p:sldId id="3617" r:id="rId67"/>
    <p:sldId id="3611" r:id="rId68"/>
    <p:sldId id="3619" r:id="rId69"/>
    <p:sldId id="3618" r:id="rId70"/>
    <p:sldId id="3612" r:id="rId71"/>
    <p:sldId id="3620" r:id="rId72"/>
    <p:sldId id="3621" r:id="rId73"/>
    <p:sldId id="3613" r:id="rId74"/>
    <p:sldId id="3614" r:id="rId75"/>
    <p:sldId id="3622" r:id="rId76"/>
    <p:sldId id="3623" r:id="rId77"/>
    <p:sldId id="3640" r:id="rId78"/>
    <p:sldId id="3642" r:id="rId79"/>
    <p:sldId id="3643" r:id="rId80"/>
    <p:sldId id="3644" r:id="rId81"/>
    <p:sldId id="3591" r:id="rId82"/>
    <p:sldId id="3521" r:id="rId83"/>
    <p:sldId id="3522" r:id="rId84"/>
    <p:sldId id="3523" r:id="rId85"/>
    <p:sldId id="3524" r:id="rId86"/>
    <p:sldId id="3548" r:id="rId87"/>
    <p:sldId id="3549" r:id="rId88"/>
    <p:sldId id="3603" r:id="rId89"/>
    <p:sldId id="3604" r:id="rId90"/>
    <p:sldId id="3605" r:id="rId91"/>
    <p:sldId id="3530" r:id="rId92"/>
    <p:sldId id="3528" r:id="rId93"/>
    <p:sldId id="3531" r:id="rId94"/>
    <p:sldId id="3645" r:id="rId95"/>
    <p:sldId id="3536" r:id="rId96"/>
    <p:sldId id="3537" r:id="rId97"/>
    <p:sldId id="3661" r:id="rId98"/>
    <p:sldId id="3539" r:id="rId99"/>
    <p:sldId id="3541" r:id="rId100"/>
    <p:sldId id="3543" r:id="rId101"/>
    <p:sldId id="3544" r:id="rId102"/>
    <p:sldId id="3540" r:id="rId103"/>
    <p:sldId id="3546" r:id="rId104"/>
    <p:sldId id="3653" r:id="rId105"/>
    <p:sldId id="3650" r:id="rId106"/>
    <p:sldId id="3651" r:id="rId1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5D5D"/>
    <a:srgbClr val="1400A8"/>
    <a:srgbClr val="AEA3FF"/>
    <a:srgbClr val="FF0066"/>
    <a:srgbClr val="588838"/>
    <a:srgbClr val="D65700"/>
    <a:srgbClr val="FF6600"/>
    <a:srgbClr val="0038A8"/>
    <a:srgbClr val="0077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63" autoAdjust="0"/>
    <p:restoredTop sz="92529" autoAdjust="0"/>
  </p:normalViewPr>
  <p:slideViewPr>
    <p:cSldViewPr snapToGrid="0" showGuides="1">
      <p:cViewPr>
        <p:scale>
          <a:sx n="50" d="100"/>
          <a:sy n="50" d="100"/>
        </p:scale>
        <p:origin x="1930" y="10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1-29T02:42:16.089"/>
    </inkml:context>
    <inkml:brush xml:id="br0">
      <inkml:brushProperty name="width" value="0.05292" units="cm"/>
      <inkml:brushProperty name="height" value="0.05292" units="cm"/>
    </inkml:brush>
  </inkml:definitions>
  <iact:action type="add" startTime="4082">
    <iact:property name="dataType"/>
    <iact:actionData xml:id="d0">
      <inkml:trace xmlns:inkml="http://www.w3.org/2003/InkML" xml:id="stk0" contextRef="#ctx0" brushRef="#br0">395 2826 349 0,'0'0'465'31,"0"0"-324"-31,0 0-5 0,0 0-32 0,0 0-48 8,0 0-9 14,0 0 7-22,69-32 12 0,-64 32-1 16,9 0-5-16,-3-6-7 0,8 6 6 15,4 0-6 1,7 0-16-16,3 0-12 0,20 0-5 20,-7 0-1-20,15 0-7 15,9 0 0-15,-7 0 7 16,5-3-3-16,-1-1 2 16,3-1-11-16,-7 5 8 0,4 0-6 17,-4 0 8-17,-1 0-3 14,-1 0-3-14,0 0-2 16,-2 0-4-16,4 0 5 14,0 0-8-14,-4 5 5 16,0-1-4-16,-4-4 2 16,-4 0 0-16,-9 3 1 20,6 3 2-20,-10 6 0 0,15-5 0 11,-5 2-6 5,9 3 5-16,6-5-4 16,-1 3-3-16,11-5 0 16,-7-5 0-16,-3 0 0 0,2 0 0 15,-6 0 0 1,2 0 0-16,-6 0 0 0,-6 0 0 16,1 3 0-16,-4 1 0 15,1-4 0-15,-7 3 0 16,4 2 0-16,7 2 0 21,-3-1 0-21,1-2 0 0,-1-1 0 8,-6-3 0 9,-2 4 0-17,0-4 0 16,7 0 0-16,-3 0 0 16,2 0 0-16,5 0 0 15,4 0 0-15,4 0 0 16,-7 0 0-16,3 0 0 15,-6 0 0-15,-1 0 0 16,-8 0 0-16,-6 0 0 0,6 0 0 16,-4 0 0-16,-1 0 0 15,8 0 0-15,-3 0 0 16,0 0 0-16,6 0 0 14,-6 0 0-14,-2 0 0 16,-9 0 0-16,5 0 0 40,-6 4 0-40,-7-4 0 0,-7 0 0 0,-7 0 0 0,-7 0 0 8,0 0 0 9,0 0 0-17,0 0 0 0,0 0 0 15,0 0 0 1,0 4 0-16,0 0 0 0,0 9 0 15,0 23-106-15,-30 14-82 15,7-22-235-15,-6 6-510 16</inkml:trace>
    </iact:actionData>
  </iact:action>
  <iact:action type="add" startTime="7696">
    <iact:property name="dataType"/>
    <iact:actionData xml:id="d1">
      <inkml:trace xmlns:inkml="http://www.w3.org/2003/InkML" xml:id="stk1" contextRef="#ctx0" brushRef="#br0">448 9362 22 0,'0'0'596'6,"0"0"-439"59,0 0 4-65,0 0-49 0,0 0-27 0,0 0 0 0,0 0 3 1,46-17-2-1,-29 17-7 0,0 0-22 0,2 0-14 12,8 0 7 5,5 0-15-17,8 0 2 0,6 0-6 15,0 0 0 0,13 0-6-15,0 0 5 0,7 0 3 15,3 0-2-15,1 0-8 16,-1 0-2-16,14 0-6 16,-6 0 3-15,6-3-6 20,-10 3 3-21,-3 0 2 0,-5 0-1 10,1 0 3 5,-10 0-8-15,3 0-5 16,3 0-6-16,-1 0 0 15,2 0 0-15,6 0 0 17,1 0 0-17,-5 0 0 0,5 0 0 15,-1 3 0 1,-5 3 0-16,7-3 0 0,-1 1 0 15,6-4 0-15,-5 4 0 15,3 0 0-15,0 0 0 16,-3-1 0-16,3-3 0 22,-6 0 0-22,-1 0 0 0,-12 0 0 8,0 0 0 9,-3 0 0-17,5 0 0 16,2 0 0-16,-6 0 0 15,4 0 0-15,4 0 0 26,0 0 0-26,4 0 0 0,7 0 0 0,-9 0 0 8,0 0 0 9,-4 0 0-17,-4 0 0 16,-8 0 0-16,-7 0 0 5,4 0 0 10,-6 0 0-15,2 0 0 15,-4 0 0-15,6 6 0 22,2-2 0-22,-6 4 0 0,2-5 0 14,-8 1 0-14,-7-4 0 12,4 6 0 4,-10-6 0-16,-2 0 0 15,-4 0 0-15,-3 0 0 16,-1 3 0-16,1-3 0 0,-5 0 0 16,-5 0 0-16,4 0 0 15,-4 0 0-15,0 0 0 15,0 0 0-15,0 3 0 15,0 13 0-15,0 21-45 16,-9-12-171-16,-5 9-273 32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2-03T22:18:12.07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act:action type="add" startTime="26085">
    <iact:property name="dataType"/>
    <iact:actionData xml:id="d0">
      <inkml:trace xmlns:inkml="http://www.w3.org/2003/InkML" xml:id="stk0" contextRef="#ctx0" brushRef="#br0">9989 16911 715 0,'0'0'189'4,"0"0"-5"9,0 0-75-13,0 0-35 18,0 0-7-18,0 0 4 13,0 0-2-13,0 0-8 18,51 0 4-18,-37 0-9 12,-1 0-13-12,8 0-6 17,9 0-9-17,1 0 4 20,9 0-17-20,11 0-7 1,-5 0-4 15,-2 0 3-16,1 0-5 14,-7 0 9-14,4 0-7 17,-2 0 6-17,-4 0 3 9,-7 0 4 13,5 0-6-21,0 0 2-1,-1 0-7 4,1 8-4 2,-7-8 1 10,5 0-3-16,-5 4 3 17,9 0 0-17,-6-1 2 13,3 3-2-13,-7-2 4 17,12-4-3-17,-5 8 0 14,1-8-2-14,4 0-1 15,-2 0 0-14,2 0 0 13,-2 0 1-14,-5 0 2 24,1 0 5-24,-5 0-1 0,3 0 4 7,3 0-2 16,-1 0-1-22,-5 0-4-1,3 0-3 12,-1 0 0-11,-1 0-2 15,3 7 3-16,-1-7-2 12,4 0-1-12,-5 0 1 15,1 0-1-14,1 0 1 17,3 4 2-18,2 2 3 12,-5 2 0-12,1 3-3 16,2-2-3-16,-1-6 0 14,5 2 0-14,-8-5 0 14,10 0 0-13,-2 0 0 22,6 0 0-23,-4 0 0 0,-6 0 0 232,-5 0 0-232,1 0 0 0,-3 0 0 0,-6 0 0 0,9 0 0 0,1 0 0 0,1 0 0 0,0 0 0 0,-1 0 0 0,7 0 0 0,-4 0 0 0,6 0 0 0,2 0 0 0,-2 0 0 0,9-5 0 0,-1 2 0 0,1-6 0 0,3-2 0 0,-12-3 0 0,7 10 0 0,-12-3 0 0,1-5 0 0,6 3 0 0,-8 1 0 0,4 8 0 0,-2-8 0 0,2 8 0 0,2 0 0 0,-4 0 0 0,10-9 0 0,-2 9 0 17,3-8 0-17,-5 1 0 4,10-3 0 5,3 8 0 9,2 2 0-18,2-10 0 12,-6 3 0-12,-3 4 0 14,-1-2 0-14,-3 5 0 16,-6 0 0-16,7-4 0 24,-7-2 0-24,2 3 0 0,0 3 0 6,0-7 0 18,13-5 0-24,-7 6 0 0,11 2 0 14,-2 4 0-14,-2-3 0 14,-2 3 0-14,4-5 0 17,-11 2 0-17,11-1 0 13,2-14 0-13,0 8 0 16,0 1 0-15,4 0 0 12,2 9 0-13,1 0 0 17,3 0 0-17,5 0 0 13,-2 0 0-13,-3 0 0 19,7 0 0-19,-6 0 0 11,-5 0 0-11,9 0 0 18,4 0 0-18,4 0 0 13,0 0 0-13,-2 0 0 23,2 0 0-23,-4 0 0 0,-2 0 0 14,-2 9 0-14,-11-9 0 14,-8 0 0-14,-5 0 0 16,-24 0 0-15,-9 0 0 11,-1 0 0-11,-11 0 0 14,-5 0 0-15,0 3 0 15,0-3 0-15,0 6 0 17,0 1 0-17,-32 14-12 13,-56 7-178-13,39-9-109 18,-10 6-223-18</inkml:trace>
    </iact:actionData>
  </iact:action>
  <iact:action type="add" startTime="28536">
    <iact:property name="dataType"/>
    <iact:actionData xml:id="d1">
      <inkml:trace xmlns:inkml="http://www.w3.org/2003/InkML" xml:id="stk1" contextRef="#ctx0" brushRef="#br0">10000 18831 616 0,'0'0'162'6,"0"0"11"8,0 0-51-14,0 0-34 16,0 0-23-16,0 0-28 12,0 0 6 7,82 25 13-19,-59-25 6 1,-2 0 25 12,4 0-23-12,9 4 7 20,-9-4-26-21,9 0-4 0,-7 0-14 9,11 0-2 11,-2 0-8-20,0 0-1 0,-2 0 3 10,8 0-1 11,-4 0-9-21,2 0 5 0,-2 0-1 13,2 0 3-13,0 0 1 13,6 0 7 4,-6 0-14-17,2 0 6 1,1 0-11 15,-1 0 1-16,2 0-2 13,4 0-1-12,3 0 0 15,4-9-1-16,-9 6 6 14,11 3 2-14,-2-10 1 19,-5 3-5-18,5-1 2 11,-6-5-5-12,-5 5 2 17,2 1-5-17,1-3 0 19,-3 10 0-19,-2 0 0 0,2 0 0 10,1 0 0 10,7 0 0-20,-5 0 0 0,1 0 0 18,5 0 0-18,-1 0 0 4,-3 0 0 3,6 0 0 12,-7 0 0-19,5 0 0 12,-5 0 0-11,3 10 0 17,-1-10 0-18,9 0 0 11,-4 0 0-11,2 0 0 15,-2 0 0-14,6 0 0 14,-8 0 0-15,6 0 0 21,-2 0 0-21,-1 7 0 0,3-3 0 16,0 4 0-16,7 1 0 14,-1-1 0-14,-2-8 0 17,-4 7 0-17,-2-7 0 13,-2 10 0-13,-4-10 0 18,-3 8 0-18,3 3 0 12,3-2 0-12,5 0 0 20,5-6 0-20,-5 1 0 10,4-4 0-10,-13 0 0 19,1 3 0-19,-11-3 0 19,-6 0 0-19,8 9 0 0,-4-9 0 8,-2 0 0 14,6 0 0-22,-6 0 0 0,4 9 0 17,2-9 0-17,-2 0 0 13,0 0 0-13,2 7 0 25,-2-7 0-25,-4 5 0 0,4 0 0 7,6-3 0 4,1-2 0 11,1 0 0-22,3 0 0 0,-1 0 0 3,1 0 0 5,2 0 0 9,-3 0 0-16,3 0 0 12,4 0 0-13,-9 0 0 16,9 0 0-15,-17 0 0 11,-4 0 0-12,2 0 0 24,-11 0 0-24,-1 0 0 0,-5 0 0 13,4 0 0-13,2 0 0 17,-1 0 0-17,11 0 0 12,-5 0 0-12,10 0 0 21,-2 0 0-21,0 0 0 8,-4 0 0-8,-6 0 0 16,-14 0 0-15,-3 0 0 15,-9 0 0-16,-4 0 0 14,0 0 0-14,0 0 0 16,0 0 0-16,0 0 0 14,0 0 0-14,0 0 0 16,-6 9-32-16,-45 0-208 21,24-9-151-21,0 7-298 1</inkml:trace>
    </iact:actionData>
  </iact:action>
  <iact:action type="add" startTime="35064">
    <iact:property name="dataType"/>
    <iact:actionData xml:id="d2">
      <inkml:trace xmlns:inkml="http://www.w3.org/2003/InkML" xml:id="stk2" contextRef="#ctx0" brushRef="#br1">23383 3814 477 0,'0'0'211'1,"0"0"-41"25,0 0-37-26,0 0-46 0,0 0-9 12,0 0-10-12,0 0-11 19,23 0 0-19,-23 0 9 10,0 0-7-9,0 0-19 14,0 0-7-15,0 0-10 15,0 0 0-15,0 0-9 15,0 0-3-15,0 0-3 16,0-4 1-16,-21-11 24 20,-9 2-4-20,7 1-2 0,-4-6-7 16,4 11-3-16,-5-5-2 14,7-1-2-14,-8 1-1 18,3 3 8-18,7 2-4 12,-4 3 7-12,2 0-7 20,2 0 4-20,-8 4-4 11,-3 0-6-11,5 0-1 18,-9 0-3-18,0 0-2 13,-1 0-1-13,-8 0 0 15,-1 0-1-15,-4 0 0 16,10 0-1-16,-6 0 0 5,6 0 1 15,-2 0 0-20,-9 0 0 5,5 0-1 19,0 0 0-24,-3 0 1 0,1 0 4 7,4 12 2 14,8 4 0-21,-6 0 3 0,2 5-6 15,-2 0 3-15,4-5-4 15,-6 9-1-15,4-9 0 15,4 3-2-15,-1 6 0 14,1-7 0-13,-4 4 1 16,8-4 0-17,1-1 2 13,8 8-3-13,-2-10 0 14,4 6 1-14,-4 2-2 16,6-1 1-16,0 9 1 24,4 6 1-24,1-3 6 0,5 6 0 12,-1 2-9-12,2-2 0 19,1 4 0-19,5 2 0 11,0 4 0-11,0-3 0 16,0 3 0-16,0 0 0 14,0 3 0-14,5-6 0 15,9 3 0-15,5-6 0 17,-6-7 0-17,4 1 0 13,4-9 0-12,4 0 0 15,2-1 0-16,9 0 0 14,2 6 0-14,-4-6 0 25,4 4 0-25,4 8 0 0,-6 1 0 6,4 0 0 18,-4-11 0-23,-9-10 0-1,11-5 0 12,-2-5 0-12,2 1 0 16,10 2 0-16,3-4 0 14,-11-2 0-14,10 1 0 14,-5-1 0-14,-3-1 0 17,2-2 0-17,-8-1 0 13,2-3 0-13,-4 0 0 16,3 0 0-16,-11 0 0 13,8 0 0-12,-3 0 0 15,-4 0 0-16,-1 0 0 23,3 0 0-23,-10 0 0 0,9 0 0 9,1 0 0 11,5-13 0-20,2 1 0 0,-7-3 0 10,5-5 0-6,-5-5 0 12,5-3 0-16,0-6 0 13,-3-3 0 4,-5-4 0-17,-5 1 0 0,8-10 0 15,-1-3 0-15,-3 0 0 15,4 5 0-15,-5 2 0 15,-1 6 0-14,-2 3 0 14,-2-4 0-15,0-7 0 23,2-13 0-23,-6-14 0 0,-7-15 0 6,-8-11 0 16,0-13 0-22,0-1 0 0,-19 12 0 9,-29 19 0 36,-5 21 0-45,5 23 0 0,-11 26 0 0,-9 14-81 0,-10 22-43 0,42 28-98 22,13 6-220-22</inkml:trace>
    </iact:actionData>
  </iact:action>
  <iact:action type="add" startTime="37315">
    <iact:property name="dataType"/>
    <iact:actionData xml:id="d3">
      <inkml:trace xmlns:inkml="http://www.w3.org/2003/InkML" xml:id="stk3" contextRef="#ctx0" brushRef="#br1">22858 7589 432 0,'0'0'276'9,"0"0"-105"5,0 0-32-14,0 0-62 15,0 0-24-14,0 0-6 14,0 0-1-15,6 0 0 13,-6 0 13-13,-29 0 11 17,-1 0-20-17,-6 0-14 13,-6 0-8-13,-2 0-9 16,-2 0 8-16,-9 0-4 22,6 0-1-21,-5 0 3-1,-1 0 0 8,-6 4-4 14,0 11-2-22,6 10 1 0,4-3-9 14,1 2 1-13,3 1-4 9,3-2 1 12,4 2 0-22,-2 3 5 0,4 2 0 13,-2-5 2-13,10 3 0 15,-5 4-4-15,7-4 0 16,5 7-3-16,0-4 1 13,4-7 0-13,2 14-2 16,7-10 0-16,1 0-2 23,-1 6-1-23,7 7 0 0,-11 2 1 7,5 7-2 15,1 0 4-22,-3-10-3 0,11-4-2 9,-4-3 0 12,4 1 1-21,0-2-1 0,0-5-1 11,0 8 6 4,0 5 9-15,4 4-9 20,15 9-5-20,0 1-1 0,-2-5-1 14,2-5 1-14,4-10 0 18,-2-5 0-18,-2-9 7 11,4 0-1-11,3 5-2 20,12 3-1-20,-3 2-1 3,1 2-2 6,0-4 3 13,2 1-5-22,-6-4 0 0,8-10 0 10,-2 6 0 12,2-5 0-22,6-3 0 0,-10 2 0 7,2-5 0 13,0-2 0-19,0-1 0-1,-3 3 0 16,6 1 0-16,5-3 0 13,-2-5 0-13,7-3 0 15,-1 0 0-15,-10 0 0 15,2 0 0-15,-14 0 0 18,-1 0 0-18,1 0 0 12,-7 0 0-12,10 0 0 18,-3 0 0-18,3-3 0 20,11-8 0-20,-12-3 0 0,8 3 0 11,-2-7 0 8,-5 3 0-19,7-1 0 0,-10 0 0 19,-1-2 0-19,0 7 0 2,-10-3 0 24,2 7 0-26,-2-8 0 0,2-10 0 15,0-9 0-15,2-7 0 19,-8-9 0-19,6 0 0 0,-5-5 0 9,5 2 0 7,-8 5 0-16,6-5 0 15,-5 3 0-15,-3-6 0 15,1 1 0-15,-1 11 0 16,-7-6 0-16,4 7 0 14,-1-2 0-14,-5-17 0 16,0-3 0-16,0-6 0 20,0-1 0-20,-17 3 0 0,-25-6 0 18,-9 7 0-18,-2-2 0 12,-10 5 0-12,0 7 0 19,-11 16 0-19,7 2 0 14,-5 13 0-14,7 1 0 16,1 7 0-16,5 10 0 11,9 3-8-11,-1 6-21 16,7 0-32-16,-2 0-55 17,6 9-74-17,29 13-104 13,11 7-435-13</inkml:trace>
    </iact:actionData>
  </iact:action>
  <iact:action type="add" startTime="39500">
    <iact:property name="dataType"/>
    <iact:actionData xml:id="d4">
      <inkml:trace xmlns:inkml="http://www.w3.org/2003/InkML" xml:id="stk4" contextRef="#ctx0" brushRef="#br1">22742 11683 353 0,'0'0'132'6,"0"0"6"11,0 0-24-17,0 0-1 19,0 0-1-19,0 0-14 0,0 0-1 19,23 10-1-19,-23-10-6 11,0 0-6-11,4 0-11 18,-4 0-24-18,0 0-17 12,0 0-9-12,0 0-5 19,-37 0 3-18,-22 0 2 9,2 0-5-10,-11 0 2 16,5 0-7-16,4 14-3 15,6-3-4-15,3 3 2 16,-3 2 2-16,-2 0 5 21,5 3-2-21,-5 6 1 0,11 0-5 14,2 0 6-13,1 3-5 11,6 2 4 6,7-2-1-18,1 8 0 0,4 1-2 21,-1-3 0-21,8-2 2 6,-3 1-3-4,2-1-1 17,13-5-5-19,-3 8 5 12,7-7-5-11,-4 4 5 17,4-2-6-18,0 2 8 11,0 0-4-11,0 10 2 16,0 2 0-16,0 2-6 14,0 2 2-14,4-8-1 26,7-2 3-26,6-5-3 0,-5 2 2 6,7-6 4 22,4 8-3-28,-6-3-1 0,11 3-4 0,-3 3 2 24,9-5-1-24,-9 8-3 0,-2-11 0 11,7-4 0-7,-3-3 0 11,5-3 0-15,-1-3 0 17,5-2 0-17,6 4 0 13,-6-1 0-13,-6-4 0 17,3-4 0-17,-3 1 0 13,10-6 0-13,0 2 0 14,0-9 0-14,4 0 0 16,3 0 0-15,-5 0 0 21,2 0 0-22,-6 0 0 0,2 0 0 14,-6 0 0-14,6 0 0 17,-5 0 0-16,1 0 0 10,-6 3 0-11,4-3 0 16,-5 0 0-16,1 0 0 15,1 0 0-15,7 0 0 15,-2 0 0-15,-9 0 0 15,1 0 0-15,-1 0 0 15,-6 0 0-15,7 0 0 15,3 0 0-15,-8 0 0 15,5-3 0-15,-7-1 0 15,2-4 0-15,-6 4 0 23,2-9 0-23,10 1 0 0,-6-9 0 17,5-4 0-17,-3-7 0 13,-4-8 0-13,4-6 0 19,-1-2 0-19,-5-5 0 5,-9 7 0 15,11 5 0-20,-8 1 0 0,-5 2 0 18,3-2 0-18,-7-1 0 3,0-3 0 6,-4-6 0 6,0-8 0-15,0-6 0 15,0-9 0-15,0-9 0 16,0 7 0-16,0 20 0 22,0 10 0-22,0 14 0 0,-4 12 0 10,-4-2 0 10,-7 2 0-20,2-10 0 0,-10-4 0 17,0-1 0-17,4 3 0 13,-2 2 0-13,-2 5 0 11,4 3 0 7,-9 4 0-18,1 5 0 0,6-1 0 17,-19 6 0-17,6-5 0 14,-16 2 0-14,1-1 0 15,-4-2 0-15,5 1 0 16,4 1 0-16,-5 3 0 13,1-5 0-13,-1 4 0 24,-6 6 0-24,1-7 0 0,-3 10 0 14,4 0 0-14,9 0 0 14,2 0 0-14,6 0 0 16,2 0 0-16,9 0 0 16,6 0 0-16,4 0 0 14,13 0 0-14,2 0 0 16,0 0 0-16,0 0-9 14,0 0-86-14,-4 0-47 20,-2 0-64-20,-1 0-151 10</inkml:trace>
    </iact:actionData>
  </iact:action>
  <iact:action type="add" startTime="43579">
    <iact:property name="dataType"/>
    <iact:actionData xml:id="d5">
      <inkml:trace xmlns:inkml="http://www.w3.org/2003/InkML" xml:id="stk5" contextRef="#ctx0" brushRef="#br0">26619 16948 449 0,'0'0'330'6,"0"0"-148"9,0 0-53-15,0 0-58 23,0 0-5-23,0 0-7 0,0 0 5 13,104 0 7-13,-75 0-9 16,-1 0-9-15,-3 0-9 12,17 0-1-13,-6 0-5 16,8 0-7-16,4 0-4 13,-1 0 3 4,-1 0-5-17,11 0-3 0,-2 0 0 16,-5 0-2-16,5 0-1 16,-6 0 0-16,-5 0 2 13,2 0-5-13,1 0-6 16,-1 0-1-16,3 0-9 17,1 0 3-16,-1 0 1 5,-3 0 1 0,7 0-2 10,-1 0 7-16,1 0 1 22,6 0-2-22,2 0-5 0,-2 0-1 15,4 0-3-15,-4 0 0 15,-8-8 0-15,-3 4 0 14,-1-2 2-14,-7 6 7 12,-2 0 4 5,2 0-4-16,0 0 2-1,2 0-7 16,-2 0 1-16,2 0 0 14,2-3-3-14,1-1 1 18,1 0-3-18,-4 4 0 12,-2-8 0-12,11 8 0 20,-7-9 0-19,6 1 0 0,1 4 0 8,-2 4 0 8,1-3 0-17,-1-1 0 19,-3-4 0-18,5-2 0-1,-1 0 0 16,3-5 0-16,8 5 0 14,-2-8 0-14,0 6 0 18,0-4 0-18,0 4 0 13,-9-1 0-13,-1 10 0 15,6-13 0-14,-1 12 0 11,6-4 0-11,-1 2 0 12,4 2 0-13,-4 4 0 18,0 0 0-18,6 0 0 21,2 0 0-21,9-3 0 0,7-1 0 10,3 4 0 10,0 0 0-20,-8 0 0 0,-8 0 0 15,1 0 0-15,-3 0 0 15,-3 0 0-15,7 0 0 17,-3 0 0-17,7 0 0 13,0 0 0-13,6 0 0 22,-4 0 0-22,4 0 0 0,-8 0 0 9,8 0 0 7,5 0 0-16,6 0 0 13,8 0 0-13,-9 11 0 16,5 3 0-16,-15-14 0 15,-10 0 0-15,-2 0 0 15,-11 0 0-15,-5 0 0 15,-9 0 0-15,1 0 0 22,-10 0 0-22,0 0 0 0,6 0 0 15,2 0 0-15,7 0 0 14,-9 0 0-14,11 0 0 16,-11 0 0-16,-13-5 0 13,-8 5 0-13,-2 0 0 19,0 0 0-19,-4 0 0 12,-9 0 0-12,7 0 0 17,-7 0 0-17,-6 0 0 21,0 0 0-21,0 0 0 0,0 0 0 8,0 0 0 14,0 0 0-22,0 0 0 0,0 0 0 19,0 0 0-19,-21 0-36 6,-51 9-215 16,30 7-222-22,-8 12-632 0</inkml:trace>
    </iact:actionData>
  </iact:action>
  <iact:action type="add" startTime="46107">
    <iact:property name="dataType"/>
    <iact:actionData xml:id="d6">
      <inkml:trace xmlns:inkml="http://www.w3.org/2003/InkML" xml:id="stk6" contextRef="#ctx0" brushRef="#br0">26702 18867 451 0,'0'0'285'15,"0"0"-89"-15,0 0-33 12,0 0-71-12,0 0 0 16,0 0 3-16,0 0 4 15,151 9-15-15,-123-9-6 15,3 0-2-15,9 0-13 16,7 0-5-16,-3 0-10 14,11 0-13-14,-5 0-3 16,5 0-5-16,-2 0-5 15,4-9-2-15,-9 9-2 22,7 0-5-22,-5 0-13 0,9-7 0 10,5-2 0-7,3 6 0 17,7-7 0-19,-7-5 0 5,-8 2 0 17,0 5 0-23,-6 8 0 0,-11 0 0 11,4 0 0-11,9 0 0 16,-4 0 0-16,16 0 0 14,-1-7 0-14,5-3 0 17,-3 2 0-17,-9 4 0 13,-11 1 0-13,-4-1 0 15,5 4 0-14,-5 0 0 13,5 0 0-14,7-8 0 24,-1 8 0-24,13-10 0 0,-1 3 0 8,-4-5 0 13,3 3 0-20,-9 9 0-1,-1-7 0 17,-7 7 0-17,6 0 0 13,-5 0 0-13,3 0 0 15,-5 0 0-15,-3 0 0 15,3 0 0-15,3 0 0 14,1 0 0-14,5 0 0 16,2 0 0-16,0 0 0 14,5 0 0-14,1 0 0 16,-6 0 0-16,0 0 0 24,-6 0 0-24,1 0 0 0,1 0 0 5,-2 0 0 18,-1 0 0-23,3 0 0 0,-6 0 0 14,10 0 0-14,-7 0 0 16,7 0 0-16,-2 0 0 11,-6 0 0-6,-1 0 0 8,-3 0 0-13,-7 0 0 16,0 0 0-16,-4 0 0 15,-7 0 0-15,15 0 0 16,-10 0 0-15,6 0 0 12,2 0 0-13,-4 0 0 16,2-8 0-16,-6-2 0 14,-13 7 0-14,2 3 0 23,0-4 0-23,3-1 0 0,12 5 0 15,6 0 0-15,-4-7 0 15,8 7 0-14,-10 0 0 13,2 0 0-14,5 0 0 14,-7 0 0-14,6 0 0 12,-13 0 0 6,1 0 0-18,-5 0 0 0,-1 0 0 15,7 0 0-14,-5 0 0 13,8 0 0-14,0 0 0 18,-5 0 0-18,5 0 0 12,2 0 0-12,-2 0 0 19,-5 0 0-19,5 0 0 3,2 0 0 12,-4 0 0-15,6 0 0 11,-2 0 0-7,2 0 0 11,2 0 0-15,-2 7 0 17,-2-7 0-17,-2 5 0 14,-7-5 0-14,9 0 0 15,-4 4 0-15,-5-4 0 15,9 3 0-15,-6-3 0 17,8 10 0-17,-8-10 0 12,5 0 0-12,-7 0 0 15,8 0 0-15,2 0 0 17,2 0 0-17,-2 0 0 20,0 0 0-20,-6 0 0 0,-5 0 0 10,-5 0 0 11,-10 0 0-21,-7 0 0 0,1 0 0 16,-8 0 0-16,0 0 0 13,4 0 0-13,-4 0 0 18,0 0 0-18,0 0 0 13,0 0 0-13,0 0 0 19,0 0 0-18,0 0 0 9,0 0 0-10,0 0 0 18,0 0 0-18,0 0 0 12,0 0 0-12,0 0 0 15,0 8 0-15,0-8 0 17,0 7 0-17,-63-3-210 13,25 1-122-12,-6 7-145 15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2-03T22:18:12.0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898">
    <iact:property name="dataType"/>
    <iact:actionData xml:id="d0">
      <inkml:trace xmlns:inkml="http://www.w3.org/2003/InkML" xml:id="stk0" contextRef="#ctx0" brushRef="#br0">21423 13838 745 0,'0'0'230'8,"0"0"-33"13,0 0-51-21,0 0-25 0,0 0-19 11,0 0-10 9,0 0-7-20,40-101-8 0,-40 98-18 15,0 3-23-15,0 15-3 14,-2 57-3-14,-38 32-16 18,-7 14 21-18,-5 0-19 12,-1 10 4-12,-6-2-11 14,0-8-9-14,4-3 0 16,7-18 0-16,1-10 0 19,7-19 0-19,-2-5 0 3,13-15 0 7,8-15 0 4,8-12 0-14,5-10 0 17,3-5 0-17,5-6 0 13,0 0 0-12,0 0 0 15,-4 0 0-16,-4 0 0 19,6 0 0-19,2 0 0 0,0 0 0 17,0 0 0-17,0 0 0 14,0 0 0-14,0 0 0 18,-5 0-21-18,-9 0-1 11,-9-50-4-11,-3-7 21 20,-1-8 4-20,2 3-9 10,10 0 9-10,0 21-9 19,11 6 8-19,-2 13-3 19,6 19 5-19,0 3 0 0,0 0 3 19,0 0 1-18,0 0 3 4,0 0 20 14,0 0 5-19,0 0-2 0,0 45-30 16,10 16 0-16,20 5 0 17,-1 2 0-17,-6-1 0 14,3-19 0-14,-5-6 0 15,-9-14 0-15,-3-20 0 15,1-4 0-15,-6-4 0 16,13 0 0-16,13 0 0 15,27 0 0-15,16-12 0 20,3-26 0-20,-2-2 0 0,-11 0 0 12,-21-2 0-8,-10 17 0 10,-19 10 0-14,-5 5 0 18,-8 8 0-18,0 2 0 12,0 0 0-12,-8 0-134 18,-60 0-138-18,26 12-24 12,-13 16-607-12</inkml:trace>
    </iact:actionData>
  </iact:action>
  <iact:action type="add" startTime="4061">
    <iact:property name="dataType"/>
    <iact:actionData xml:id="d1">
      <inkml:trace xmlns:inkml="http://www.w3.org/2003/InkML" xml:id="stk1" contextRef="#ctx0" brushRef="#br0">20810 15427 215 0,'0'0'198'10,"0"0"-53"-3,0 0 35 11,0 0-40-18,0 0-25 1,0 0-7 15,0 0-11-16,50-36-1 14,-50 36 0-14,0 0-6 16,-10 0-34-16,-39 36 4 14,-10 14-11-14,-8 12-18 15,-5 2-6-15,-8 19-13 15,9 2-3-15,-5 8-2 21,6 1 1-20,11 6 1-1,0-3 13 16,11 2-2-16,-1 3 7 9,9 8-10 7,19-4 0-16,4 8-4 22,17-7 0-21,0-10-6-1,13-3 5 9,33-29 11 8,22-2-9-17,-5-20 4 0,9-25-4 16,12-18-5-16,17 0-9 14,15-61 0-14,6-55 0 16,4-43 0-16,-12-28 0 14,-19-25 0-14,-17-13 0 17,-23 7 2-17,-32 15-2 14,-23 20 0-14,0 26 2 18,-65 24-2-17,-24 26-4 18,-8 24 3-19,-2 30-48 0,7 30-57 11,9 23-73 8,62 0-94-19,13 40-266 0</inkml:trace>
    </iact:actionData>
  </iact:action>
  <iact:action type="add" startTime="5896">
    <iact:property name="dataType"/>
    <iact:actionData xml:id="d2">
      <inkml:trace xmlns:inkml="http://www.w3.org/2003/InkML" xml:id="stk2" contextRef="#ctx0" brushRef="#br0">20070 17495 545 0,'0'0'251'18,"0"0"-29"-18,0 0-66 11,0 0-46-11,0 0-2 18,0 0-11-18,0 0-19 12,38 0-21-12,27 0-15 16,22 9 12-15,5-9-5 12,3 0-15-13,-8 0-12 15,-9 0 24-14,-26 0-18 13,-14 0-3-14,-19 7-7 16,-15-7-1-16,-4 0-11 22,0 9-6-22,-10-9-3 1,-79 3 3 16,-33 6 5-17,-34-9-2 12,2 0-3-12,9 0-1 10,21 0 0 5,25 4 1-15,35 7 0 19,27-11 4-19,15 0-4 0,22 0 8 19,0 10-1-19,32 2 14 12,61 13-15-12,29 3 0 16,0-9-6-16,-16-2 2 13,-28-9-2-13,-22 1 3 19,-24-9-3-19,-17 0 3 13,-9 4 3-13,-6-1-2 25,0 6-4-25,-13 4 5 0,-64 2-1 5,-25 6-4 10,10-4 0-15,14-5 0 21,23 3 0-21,27-15 0 0,16 0 0 16,12 0 0-16,0 0 0 14,12 0 0-14,58 0 0 16,10 0 0-16,-6 0 0 14,-30 0 0-14,-25 0 0 16,-15 0 0-16,-4 0-62 15,0 0-104-15,-71 0-87 16,20 0-71-16,-12 0-583 17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2-03T22:54:02.60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act:action type="add" startTime="2941">
    <iact:property name="dataType"/>
    <iact:actionData xml:id="d0">
      <inkml:trace xmlns:inkml="http://www.w3.org/2003/InkML" xml:id="stk0" contextRef="#ctx0" brushRef="#br0">33285 16775 501 0,'0'0'201'13,"0"0"-16"-13,0 0-38 14,0 0-44-14,0 0-20 16,0 0-9-16,0 0-8 14,14-10-1-14,-14 10-7 17,0 0-7-17,0 0 3 13,0 0-4-13,0 0 2 16,0 0-12-16,0 0-5 14,0 0-15-14,-12 0-8 16,-28 0-5-16,-22 0 42 22,-20 0-26-22,2 0-2 0,0 0-1 14,-2 0-4-14,10 0-2 17,-1 0 5-17,7 0-2 13,-10 0-7-13,7 0 3 16,-9 0 6-16,-9 0-6 14,1 0-4-14,-7 0-9 16,5 0 0-16,-5 3 0 14,5 1 0-14,-9-1 0 16,10 6 0-16,1-9 0 15,10 0 0-15,-4 0 0 15,-2 0 0-15,2 0 0 22,-7 0 0-22,1 0 0 0,-7 0 0 16,-4 0 0-16,-2 0 0 15,-12 0 0-15,3 0 0 16,3 0 0-16,1 0 0 13,10 0 0-13,-5 0 0 16,14 0 0-16,3-12 0 14,0 8 0-14,15-5 0 16,3 6 0-16,1-6 0 14,0 9 0-14,-2-7 0 16,-3 3 0-16,1 4 0 14,-11 0 0-14,0 0 0 22,-4 0 0-22,4 0 0 0,8 0 0 9,1-5 0 7,-1 2 0-16,9-3 0 21,-7-1 0-21,-10 3 0 0,-8-4 0 14,-7 8 0-14,-8 0 0 16,-4 0 0-16,-9 0 0 15,0 0 0-15,-6 0 0 15,13 0 0-15,3 0 0 14,8 0 0-14,1 0 0 16,-4 8 0-16,-2-4 0 14,-11 9 0-14,2-1 0 16,1-5 0-15,-1 5 0 12,15-3 0-12,5 7 0 14,-1-3 0-15,9-2 0 22,-7 2 0-22,7-4 0 0,6-2 0 16,7-7 0-16,10 3 0 14,21-3 0-14,10 0 0 16,7 0 0-16,19 6 0 14,-2-6 0-14,0 0 0 16,4 4 0-16,0-4 0 15,0 0 0-15,0 0 0 16,0 0 0-16,0 0 0 13,0 0 0-13,0 0 0 16,0 0 0-16,0 0 0 14,0 0 0-14,0 0 0 16,0 15 0-16,0 22 0 22,0 9 0-22,0 11 0 0,0-4 0 14,0 1 0-14,0 7 0 16,8 4 0-16,-1 0 0 14,-1-4 0-14,4 4 0 16,-1 10 0-16,-5-7 0 14,0-1 0-14,-4-2 0 16,0-4 0-16,0-4 0 14,5 5 0-14,1-5 0 16,-2-4 0-16,-4-4 0 14,0 0 0-14,0-10 0 16,0 4 0-15,0-8 0 20,4 2 0-21,-4 3 0 0,0 2 0 8,0-2 0 15,0 3 0-23,0-3 0 0,0 2 0 16,0-6 0-16,0 0 0 13,0-7 0-13,0 0 0 16,0-4 0-16,0 3 0 14,0 1 0-14,0-5 0 16,0 13 0-16,0-18 0 14,0-2 0-14,0-9 0 16,0 5 0-16,0 2 0 14,0-5 0-14,0-10 0 22,0 0 0-22,0 0 0 0,0 0 0 9,0 0 0 7,0 0 0-16,0 0 0 21,0 0 0-21,0 0 0 0,0 0 0 14,0 0 0-14,0 0 0 16,0 0 0-16,0 0 0 14,0 0 0-13,0 0 0 14,0 0 0-15,0 0 0 14,7 0 0-14,26 8 0 16,16-4 0-16,10-4 0 14,10 0 0-14,5 0 0 17,4 0 0-17,-13 0 0 21,5 0 0-21,-1 0 0 0,-10-4 0 8,9-1 0 14,-3 2 0-22,7-7 0 0,-3 10 0 16,7 0 0-16,-8 0 0 14,-1 0 0-14,7 0 0 14,-2 0 0-14,3 0 0 16,3 0 0-15,-8 0 0 14,-3 0 0-15,-12 0 0 15,2 0 0-15,2 0 0 16,2 0 0-16,-2 0 0 13,4 0 0-13,-4 0 0 16,7 0 0-16,-7 0 0 14,-7 0 0-14,-1 0 0 16,-7 0 0-16,3 0 0 22,3 0 0-22,-6 0 0 0,7 0 0 14,2 0 0-14,3 0 0 16,-5 0 0-16,6 0 0 14,0 0 0-14,2 13 0 16,4-4 0-16,0 7 0 14,-4-7 0-14,0-2 0 16,5-4 0-16,3 6 0 14,7-9 0-14,-7 0 0 17,7 0 0-17,-7 0 0 13,-3 0 0-13,-5 0 0 16,-5 0 0-15,-3 0 0 20,-7 0 0-21,3 0 0 0,-1 0 0 16,-2 0 0-16,7 9 0 15,-1-9 0-15,5 7 0 16,-6-7 0-16,1 5 0 13,-6 2 0-13,-2 2 0 14,3 0 0-13,-3-9 0 14,2 7 0-15,0-7 0 16,9 9 0-16,6-9 0 14,8 4 0-14,-1-4 0 16,5 5 0-16,-7-2 0 14,-1 4 0-14,-4-7 0 22,-4 0 0-22,-1 10 0 0,-3-10 0 9,-2 8 0 12,-5-8 0-21,-4 4 0 0,8-4 0 16,-10 0 0-16,15 0 0 14,-5 0 0-14,3 3 0 17,12-3 0-17,2 4 0 13,1 5 0-13,-3-9 0 16,-4 0 0-16,-2 0 0 14,-2 0 0-14,4 0 0 16,-2 0 0-16,-1 0 0 14,-1 0 0-14,-2 0 0 16,2 0 0-16,-5 8 0 22,-3-8 0-22,-7 8 0 1,2-8 0 6,-6 9 0 15,4-7 0-22,2 8 0 0,-8-10 0 16,6 8 0-16,2-8 0 14,-2 0 0-14,0 0 0 14,2 0 0-14,-4 0 0 16,-2 0 0-16,6 0 0 16,-2 0 0-16,2 0 0 15,-2 0 0-15,-4 0 0 13,-9 0 0-13,-8 0 0 16,-6 0 0-16,-3 0 0 16,-5 0 0-16,-5 0 0 14,0 0 0-14,0 0 0 23,0 0 0-23,0 0 0 0,0 0 0 15,0 0 0-15,0 0 0 14,0-20 0-14,0-25 0 16,0-17 0-16,-15-3 0 14,2 12 0-14,-6-4 0 16,5 4 0-16,5 7 0 15,-4-6 0-15,-3-5 0 15,5-18 0-15,-4-15 0 14,7-17 0-14,4-5 0 17,4-12 0-17,0 5 0 14,0 19 0-14,0-8 0 16,0 24 0-16,0-8 0 21,4-1 0-21,9-4 0 0,3-15 0 15,-3-13 0-15,-5 1 0 16,-5 3 0-16,-3 18 0 16,0 25 0-16,0 22 0 13,0 14 0-13,0 14 0 14,0 16 0-14,0 3 0 16,0 9 0-16,0 0 0 16,0-7 0-16,0 7 0 14,0 0 0-14,0 0 0 16,0 23 0-16,0 52 0 14,0 5-98-14,0-42-227 23,6-26-190-23</inkml:trace>
    </iact:actionData>
  </iact:action>
  <iact:action type="add" startTime="6943">
    <iact:property name="dataType"/>
    <iact:actionData xml:id="d1">
      <inkml:trace xmlns:inkml="http://www.w3.org/2003/InkML" xml:id="stk1" contextRef="#ctx0" brushRef="#br0">16037 16855 445 0,'0'0'280'5,"0"0"-76"15,0 0-17-20,0 0-56 0,0 0-24 16,0 0-9-16,0 0-29 14,4 0-12-14,-4 0-5 17,0 0-3-17,0 0-7 13,0 0-6-13,0 0-7 16,-50 0-9-16,-31 10 46 14,-15 2-40-14,-8 13-1 16,-16-8-9-16,-6 0 2 22,-5-5-1-22,-10 5 3 0,0-5 1 14,6 4-4-14,-4-13-2 16,19 2-15-16,-7 3 0 14,5-8 0-14,10 0 0 16,-10 3 0-16,-4-3 0 14,3 0 0-14,-1 0 0 16,12 0 0-16,-10 0 0 15,13-7 0-15,-1 3 0 16,-4-1 0-16,9 5 0 13,6 0 0-13,0 0 0 16,-2 0 0-16,0 0 0 22,-1 0 0-22,5 0 0 0,-4 0 0 16,6 0 0-16,-4 0 0 14,-2 5 0-13,0-1 0 14,13 3 0-15,-3 1 0 14,7-8 0-14,8 0 0 16,6 0 0-16,7 0 0 14,4 0 0-14,6 0 0 16,-1 0 0-16,7 0 0 14,3 0 0-14,-4 0 0 16,8 0 0-16,-5-8 0 14,-3 5 0-14,-5-1 0 16,5 0 0-16,8-1 0 22,2 2 0-22,17 3 0 0,2 0 0 8,0 0 0 14,0 0 0-22,0 0 0 0,-11-9 0 15,1 9 0-15,-1 0 0 16,-6 0 0-16,-1 0 0 13,-6 0 0-13,-5 0 0 16,4 0 0-16,-11 0 0 14,-2 12 0-14,4-3 0 16,-2 6 0-16,11-5 0 14,2-10 0-14,17 7 0 16,10-7 0-16,5 0 0 14,10 0 0-14,0 0 0 16,-5 0 0-16,5 0 0 17,0 0 0-17,0 0 0 14,0 0 0-14,0 0 0 21,0 5 0-21,0-2 0 0,0 1 0 16,0-4 0-16,0 0 0 14,0 0 0-14,0 0 0 16,0 0 0-16,-4 0 0 14,-4 0 0-14,-1 0 0 17,-14 9 0-17,4 0 0 13,4-2 0-13,-2 2 0 16,1-1 0-16,-3 3 0 14,-5 7 0-14,16-18 0 16,0 3 0-16,3-3 0 22,-5 8 0-22,-5 9 0 0,-2 2 0 14,-10 6 0-14,4 4 0 16,-5-5 0-16,11-2 0 14,-2-10 0-14,11-5 0 16,2-1 0-16,6-3 0 14,0-3 0-14,0 16 0 16,0 0 0-16,0 14 0 16,0-2 0-16,0 9 0 15,0-5 0-15,0 6 0 13,0-2 0-13,0 5 0 16,0 0 0-16,0 7 0 22,0 6 0-22,0-7 0 0,0 25 0 8,0-9 0 15,0 12 0-23,0-6 0 0,0-4 0 15,0-12 0-15,0-7 0 14,0 2 0-14,0-2 0 16,0-2 0-16,0 2 0 14,0-11 0-14,0 12 0 16,0-3 0-16,0-8 0 14,0 2 0-14,0-1 0 16,0-9 0-16,0-3 0 14,0-6 0-14,0 6 0 16,0-4 0-16,0 4 0 22,0 11 0-22,0 10 0 0,0-9 0 9,0-2 0 12,0-5 0-21,0-10 0 0,0-5 0 15,0-5 0-15,0-10 0 16,0 0 0-16,0 0 0 13,0 0 0-13,0 0 0 16,0 0 0-16,0 0 0 14,0 0 0-14,0 0 0 16,0 0 0-16,0 0 0 14,0 0 0-14,0 0 0 16,23 0 0-15,23 0 0 12,13 0 0-13,-2 0 0 16,19-17 0-16,-11 9 0 22,9 4 0-22,-4-5 0 0,-3 9 0 9,0 0 0 12,3 0 0-21,-3-7 0 0,1 7 0 16,4 0 0-16,8 0 0 14,-5-9 0-14,8 9 0 17,-1 0 0-17,0 0 0 17,-2 0 0-17,2 0 0 13,-4 0 0-13,4 0 0 13,1 0 0-13,-3 0 0 16,-9 0 0-16,7 0 0 14,0 0 0-14,0 0 0 16,-4 0 0-16,2 0 0 22,-7 0 0-22,3 0 0 0,-9 0 0 14,0 0 0-14,-8 0 0 16,8 0 0-16,1 0 0 14,1 0 0-13,0 0 0 14,-6 0 0-15,2 0 0 14,-6 0 0-14,-2 0 0 16,6 0 0-16,0 0 0 15,-2 0 0-15,2 0 0 16,-9 0 0-16,7 0 0 13,2 0 0-12,-4 0 0 14,-2 0 0-15,-1 0 0 22,-7 9 0-22,1-2 0 0,5 2 0 17,-3 3 0-17,11 5 0 14,6-9 0-14,-6 3 0 15,0-2 0-15,5-1 0 14,-5-8 0-14,10 0 0 16,3 0 0-16,-5 0 0 14,5 0 0-14,-7 0 0 16,-2 0 0-16,1 0 0 14,-5 0 0-14,4 0 0 16,0 0 0-16,2 0 0 14,-3 0 0-14,7 0 0 17,-6 0 0-17,0 0 0 13,3 0 0-13,-3 0 0 16,-4 8 0-16,0-8 0 22,-6 9 0-22,-7-9 0 0,0 0 0 15,-6 0 0-15,7 0 0 16,-11 0 0-16,-7 0 0 13,5 0 0-13,-9 0 0 16,-2 0 0-16,-8 0 0 14,-4 0 0-14,-11 0 0 16,0 0 0-16,0 0 0 14,0 0 0-14,0 0 0 16,0 0 0-16,0 0 0 22,0 0 0-22,0 0 0 0,0 0 0 8,0 0 0 15,0 0 0-23,0 0 0 0,0 0 0 15,0 0 0-15,8-17 0 14,15-7 0-14,3-5 0 16,3 8 0-16,7-4 0 14,-2 6 0-14,8-9 0 17,-2 10 0-17,8-1 0 14,-8 2 0-14,0 0 0 15,-8 5 0-15,-7 12 0 16,-6-7 0-16,-8 7 0 15,-11 0 0-15,0 0 0 14,0 0 0-14,0 0 0 16,0 0 0-16,0 0 0 21,0 0 0-21,0 0 0 0,0 0 0 14,0 0 0-14,0 0 0 16,0 0 0-16,0 0 0 15,0-22 0-15,0-10 0 15,0-17 0-15,0-13 0 14,0-20 0-14,0-15 0 16,0-26 0-16,0-19 0 15,0-23 0-15,0-9 0 16,-17 9 0-16,-11 11 0 14,3 18 0-14,8 23 0 16,0 19 0-16,7 11 0 21,1 26 0-21,9 17 0 0,-4 19 0 17,4 14 0-17,0 3 0 14,0 4 0-14,0 0 0 15,0 0 0-15,0 0 0 14,0 0 0-14,0 0 0 16,0 0 0-16,0 0-25 14,0 0-226-14,23 0-339 16</inkml:trace>
    </iact:actionData>
  </iact:action>
  <iact:action type="add" startTime="13226">
    <iact:property name="dataType"/>
    <iact:actionData xml:id="d2">
      <inkml:trace xmlns:inkml="http://www.w3.org/2003/InkML" xml:id="stk2" contextRef="#ctx0" brushRef="#br1">22776 3524 489 0,'0'0'218'5,"0"0"-66"10,0 0-29-15,0 0-63 22,0 0 1-22,0 0 2 0,0 0-2 14,-211-7-8-14,120 14-4 16,-10 27-13-16,-8 6-1 14,-3 10-10-14,-4 15-8 16,9 4-6-16,10 9-6 14,12 12 1-14,12-5 1 16,14 12 1-16,12 5 14 15,12-2 10-15,13 0 1 15,22 0-5-15,0-7 0 15,0 1 0-15,68 0 6 16,27-4-4-16,33-9-18 21,24-18 6-21,27-26-2 0,11-25 0 16,14-12-5-16,-4 0 2 14,-12-25-6-14,-26-12 9 15,-21 5-5-15,-27 4 14 16,-19-6-6-16,-21-3-15 13,-15-16-3-13,-26-25-1 16,-14-28-2-16,-19-38-5 14,0-21 6-14,-44-15 0 16,-28 4 1-16,-18 29-2 14,3 33-5-14,5 35 1 16,-8 27-37-16,-1 27-55 22,-10 19-59-22,63 6-112 1,13 6-324 14</inkml:trace>
    </iact:actionData>
  </iact:action>
  <iact:action type="add" startTime="14177">
    <iact:property name="dataType"/>
    <iact:actionData xml:id="d3">
      <inkml:trace xmlns:inkml="http://www.w3.org/2003/InkML" xml:id="stk3" contextRef="#ctx0" brushRef="#br1">22664 7658 339 0,'0'0'151'7,"0"0"-18"15,0 0-16-22,0 0-58 0,0 0 15 14,0 0 33-14,0 0 15 15,-97-44-43-15,19 81-23 15,-10 3-12-15,-11 5-21 14,-11-1-10-14,-6 6-9 16,13-4 0-16,6 6-3 16,11 1 3-16,16 17 2 14,7 11 18-13,12 12 20 13,5 14-11-13,12 4 1 13,13-4-17-14,13-2-3 22,8 2-2-22,0-10 11 0,36 3-1 8,33-16-1 15,17-1-11-23,16-11 7 0,18-9 6 16,4-10-12-16,7-22 13 14,1-14-9-14,14-17-4 15,-1 0-10-15,9-17 1 15,-4-31 0-15,-5-5 2 16,-21-1 9-16,-8 0 2 14,-15-5 1-14,-20-16-11 16,-16-13 0-16,-21-20-4 14,-19-18-1-14,-8-4 0 15,-17-1 0-15,0 3-1 14,-27 9 4-14,-45 1-6 17,-6 5 3-17,-23-2 0 22,-8 22-1-22,-5 15-2 0,2 24-10 14,-8 26-33-14,2 10-27 15,0 18-28-15,15 0-105 14,79 0-55-14,12 0-477 17</inkml:trace>
    </iact:actionData>
  </iact:action>
  <iact:action type="add" startTime="15215">
    <iact:property name="dataType"/>
    <iact:actionData xml:id="d4">
      <inkml:trace xmlns:inkml="http://www.w3.org/2003/InkML" xml:id="stk4" contextRef="#ctx0" brushRef="#br1">23058 11743 468 0,'0'0'161'3,"0"0"9"11,0 0-63-14,0 0-56 16,0 0 7-16,0 0 8 14,-2 0-5-14,-57 0 20 16,-15 0-20-16,-16 0-20 14,-16 0-16-14,3 0-5 16,-2 0-6-16,6 21-4 22,2 4-1-22,12 4 7 0,3 11-1 14,-4 10 10-13,4 11 5 15,-5 8-10-16,9 13 2 15,5 8-5-15,14 0-5 15,10-5-1-15,15-5 3 14,24 8-1-14,-3-7 12 15,13 4-1-15,0 11 3 15,30-3-7-15,29 1-9 16,14-4 1-16,12-18-8 13,18-14 2-13,13-16-4 17,15-23 4-17,16-10-6 22,3-9 0-22,-1 0 2 0,-1-3 3 16,-7-26 1-16,-8-2-1 14,-22-5 4-14,-5-5-1 16,-9-19-1-16,-15-17-6 14,-8-30-1-14,-26-21 0 15,-12-18-1-15,-21-17-1 14,-15-1 2-14,0 1-1 16,0 17 0-16,-19 14-1 14,-28 27-1-14,-1 18-3 16,-11 30-22-16,-21 15-24 15,-9 10-62-15,-27 13-83 16,74 19-44-16,-4 0-559 35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1-29T02:42:16.08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act:action type="add" startTime="5756">
    <iact:property name="dataType"/>
    <iact:actionData xml:id="d0">
      <inkml:trace xmlns:inkml="http://www.w3.org/2003/InkML" xml:id="stk0" contextRef="#ctx0" brushRef="#br0">26798 10588 773 0,'0'0'299'1,"0"0"-171"8,0 0 21 7,0 0-27-16,0 0-47 16,0 0-2-16,0 0-5 20,0 0-5-20,-4-6-8 0,-48 6 3 11,-31 0 18 5,-16 0-13-16,-12-2-18 16,-24 2-45-16,-2 0 0 16,-23 0 0-15,-9 0 0 15,-8 0 0-16,11-5 0 0,-9-3 0 14,8-4 0-14,-14 3 0 16,-23 5 0-16,-7 4 0 15,-8 0 0-15,-7 0 0 15,-1 0 0-15,-16 0 0 23,-1 18 0-23,6-11 0 0,0-4 0 8,19-3 0 18,8 0 0-26,6 0 0 0,5 0 0 5,8-10 0 11,15 5 0-16,5 2 0 16,14 3 0-16,12 0 0 15,24 0 0-15,25 0 0 16,30 0 0-16,20 0 0 17,18 0 0-17,18 0 0 0,5 0 0 14,6 0 0 3,0 0 0-17,-4 0 0 0,2 0 0 14,2 0 0-14,0 0 0 16,0 0 0-16,0 0 0 16,0 0 0-16,0 0 0 16,0 0 0-16,0 0 0 15,0 0 0-15,-7 11 0 16,-10 14 0-16,-2-2 0 15,-4 8 0-14,6-9 0 14,-6-1 0-15,4 1 0 17,2-12 0-17,1 2 0 0,9-6 0 15,-1 1 0-15,-7-2 0 15,5 8 0-15,3-6 0 16,-3 5 0-16,3 6 0 14,1-4 0-14,-7 11 0 16,11 4 0-16,-2 0 0 22,4 6 0-22,-4 12 0 0,0 2 0 16,-3 13 0-16,-1 7 0 10,-7 9 0 5,9 12 0-15,-9 20 0 16,2 8 0-16,-1 13 0 17,1 23 0-17,-4 26 0 0,7 32 0 14,-3 37 0-12,2 21 0 12,1 9 0-14,2-6 0 16,-5-7 0-16,-4-1 0 16,-4-12 0-16,2-11 0 15,2-13 0-15,-4-21 0 22,-4-4 0-22,12-5 0 0,-4-6 0 8,3-6 0 8,5-15 0-16,-1-8 0 16,10-10 0-16,0-6 0 16,0-1 0-16,0-4 0 15,0-24 0-15,0-1 0 18,0-21 0-18,10 6 0 0,9-9 0 14,2 3 0 2,-2-3 0-16,4-7 0 0,0-3 0 16,-6-5 0-16,2 3 0 14,-6 0 0-14,6-1 0 16,-11-7 0-16,5-8 0 15,2-13 0-15,-11-18 0 16,6-5 0-16,-5-19 0 16,-5-5 0-16,4-3 0 15,-4-3 0-14,2 0 0 14,-2 0 0-15,0 0 0 16,0 0 0-16,0 0 0 15,0 0 0-15,0 0 0 17,0 0 0-17,0 0 0 0,0 0 0 15,0 0 0-15,0 0 0 15,0 0 0 2,0 0 0-17,0 0 0 0,0 0 0 14,4 0 0-14,15 0 0 16,11 8 0-16,10 9 0 16,12-9 0-16,24-4 0 15,23-4 0-15,19 0 0 16,32 0 0-16,21 0 0 16,12-22 0-16,17 7 0 15,0 2 0-15,5 13 0 16,22-7 0-16,18 7 0 17,18 0 0-17,11 0 0 0,-4 0 0 16,-7 0 0-16,-16 0 0 14,-9 0 0-14,-17 0 0 16,-8 0 0-16,-9 0 0 14,-25 0 0-14,-16 0 0 16,-12 0 0-16,-12 0 0 22,-12 0 0-22,-13 0 0 0,-13 0 0 9,-8 0 0 7,8 0 0-16,-4 0 0 16,6 0 0-16,-2 0 0 16,-8 0 0-16,-1-8 0 16,-20-5 0-15,-7 4 0-1,-14 9 0 14,-11 0 0 2,-4-7 0-16,6 7 0 16,-2 0 0-16,6 0 0 0,1-9 0 15,1 9 0-15,-14 0 0 15,-5 0 0-15,-10-9 0 22,-10 9 0-22,-9-3 0 0,0 3 0 9,0 0 0 7,0 0 0-16,0 0 0 16,0 0 0-16,0 0 0 19,0 0 0-19,0 0 0 0,0 0 0 12,0-4 0 6,0 1 0-18,0-15 0 0,0-26 0 14,0-30 0 2,0-27 0-16,0-26 0 0,0-29 0 16,-17-31 0-16,2-17 0 6,1-22 0 8,-1-11 0-12,8-25 0 13,7-10 0-15,-6-18 0 14,0-5 0-14,4 5 0 15,-7 17 0-15,-1 24 0 21,-3 16 0-21,5-1 0 16,-9-10 0-16,6-5 0 0,-3-16 0 17,-1-9 0-17,8 9 0 14,-9 3 0-14,5 16 0 16,-4 37 0-15,-2 30 0 13,1 28 0-14,5 19 0 16,-4 10 0-16,1 0 0 22,-3 4 0-22,4-4 0 0,-2 4 0 14,3 6 0-14,3 15 0 10,7 32 0 22,-2 22 0-32,4 27 0 0,0 13 0 0,0 3 0 16,0 0 0-16,0 0 0 0,0 0 0 16,0 0 0-16,0 0 0 15,-4 0 0-15,-3 0 0 16,7 0 0-16,0 0-27 15,0 0-197-15,0 0-166 17,11 0-327-17</inkml:trace>
    </iact:actionData>
  </iact:action>
  <iact:action type="add" startTime="8655">
    <iact:property name="dataType"/>
    <iact:actionData xml:id="d1">
      <inkml:trace xmlns:inkml="http://www.w3.org/2003/InkML" xml:id="stk1" contextRef="#ctx0" brushRef="#br0">27612 11079 961 0,'0'0'187'2,"0"0"-14"7,0 0-26 7,0 0-45-16,0 0 2 17,0 0-49-17,0 0 11 19,17 245-4-19,-17-132-7 0,0 18-13 36,0 8-4-36,0-1-15 0,0 2 0 0,0-17-14 7,0-21-9 10,0-24 0-17,0-26 0 0,0-23 0 14,0-23 0 2,0-6 0-16,0 0-28 0,0 0-48 15,6 0-51-14,11-43-59 13,-9 11-58-14,-3-2-98 18</inkml:trace>
    </iact:actionData>
  </iact:action>
  <iact:action type="add" startTime="8997">
    <iact:property name="dataType"/>
    <iact:actionData xml:id="d2">
      <inkml:trace xmlns:inkml="http://www.w3.org/2003/InkML" xml:id="stk2" contextRef="#ctx0" brushRef="#br0">28002 11575 957 0,'0'0'219'14,"0"0"-39"-14,0 0-34 16,0 0-56-16,0 0-6 16,-297 46-25-16,208-25-17 13,3-2-17-13,16-1-10 16,22-7-9-16,12-2-5 17,13 3-1-17,6-8-6 15,17 13-77-15,0 6-78 16,0-10-144-16,12 8-509 31</inkml:trace>
    </iact:actionData>
  </iact:action>
  <iact:action type="add" startTime="9339">
    <iact:property name="dataType"/>
    <iact:actionData xml:id="d3">
      <inkml:trace xmlns:inkml="http://www.w3.org/2003/InkML" xml:id="stk3" contextRef="#ctx0" brushRef="#br0">28415 11932 221 0,'0'0'495'16,"0"0"-338"-16,0 0 41 1,0 0-83 13,0 0-21 2,0 0-16-16,-186 29-11 0,129 2-19 16,15 3-11-16,6-3-3 15,22-5 4-15,7-11-1 15,7 3 4-15,0 1-18 22,0-6-15-22,34-5-8 0,12-8-3 14,16 0-2-14,1-21 1 16,-4-31 3-16,-2-14-3 15,-17-3 0-15,-15 0-8 7,-4 19 2 8,-19 18 7-15,4 18 0 15,-6 14 3-15,0 0 3 16,0 0 2-16,0 14 3 15,0 40 13-15,0 11-13 15,0-1-4-15,0-6-2 16,0-13 0-16,0-5-2 20,0-11-6-20,0-8-17 0,0-19-33 29,11-2-46-28,10 0-96-1,-12 0-47 0,3 0-312 13</inkml:trace>
    </iact:actionData>
  </iact:action>
  <iact:action type="add" startTime="9801">
    <iact:property name="dataType"/>
    <iact:actionData xml:id="d4">
      <inkml:trace xmlns:inkml="http://www.w3.org/2003/InkML" xml:id="stk4" contextRef="#ctx0" brushRef="#br0">28737 12226 399 0,'0'0'348'0,"0"0"-168"16,0 0-8-16,82-237-83 15,-63 167-9-14,-2 12-20 14,6 17-21-15,-10 18 6 16,-3 15-1-16,5 2-5 15,-6 6-10-15,-3 0 9 16,13 0-10-16,0 0-13 0,6 43 15 17,1 22-9-17,-10 7-16 15,1 3-1-15,-4-10-4 15,-7-20-6-15,5-20-22 16,-7-13-31-16,2-12-38 14,3 0-52-14,-9 0-76 17,4-22-195-17</inkml:trace>
    </iact:actionData>
  </iact:action>
  <iact:action type="add" startTime="10132">
    <iact:property name="dataType"/>
    <iact:actionData xml:id="d5">
      <inkml:trace xmlns:inkml="http://www.w3.org/2003/InkML" xml:id="stk5" contextRef="#ctx0" brushRef="#br0">29715 11724 329 0,'0'0'391'12,"0"0"-212"-12,0 0-24 17,0 0-71-17,0 0-14 15,0 0-2-15,-299 59-10 16,233-24-4-16,16 1-12 16,20 1 1-16,11 4 3 15,15 0-11-15,4-5-9 16,0-4-11-16,11-7-12 16,37-12 3-16,5-13-6 0,8 0-5 16,-2-9-3-1,-11-44 1-15,3-13 3 0,-22-2-3 17,1 3 7-16,-17 11-4 11,-7 14 4-12,-6 18 0 16,0 13-1-15,0 9 2 14,0 0-2-15,0 0 2 21,0 22 10-21,-15 43 0 0,-19 38 1 10,5 31 8 10,2 30-3-20,-5 19 8 0,-2 6-1 12,5-5-4 5,-11-34-10-17,-2-32-5 0,1-35-5 14,-1-32-2 2,-2-26-3-16,2-15-42 0,6-10-56 15,2-25-60-15,20-65 33 15,14 29-28-14,0-4-315 14</inkml:trace>
    </iact:actionData>
  </iact:action>
  <iact:action type="add" startTime="10708">
    <iact:property name="dataType"/>
    <iact:actionData xml:id="d6">
      <inkml:trace xmlns:inkml="http://www.w3.org/2003/InkML" xml:id="stk6" contextRef="#ctx0" brushRef="#br0">29846 12009 320 0,'0'0'406'14,"0"0"-270"-14,0 0 16 16,0 0-80-16,0 0-23 16,0 0-5-16,200-107-23 16,-177 66-12-16,-8 0-9 15,-15-3 1-14,0 11-1 14,0 5 0-15,0 6-1 16,-11 19-4-16,-12 3 5 0,-11 0 6 16,-6 36 36-16,0 31 19 15,-4 6 5-15,6 5-11 16,8-5-13-16,7-7 4 16,9-14-19-16,14-12-2 15,0-5-2-15,0-16-7 16,0-6-14-16,37-4-2 21,8-9-13-20,10 0-23-1,8 0-32 9,0-25-70 6,-4-3-32-15,-44 11-118 16,-7 11-417-16</inkml:trace>
    </iact:actionData>
  </iact:action>
  <iact:action type="add" startTime="11083">
    <iact:property name="dataType"/>
    <iact:actionData xml:id="d7">
      <inkml:trace xmlns:inkml="http://www.w3.org/2003/InkML" xml:id="stk7" contextRef="#ctx0" brushRef="#br0">30296 12226 406 0,'0'0'255'2,"0"0"-96"17,0 0-10-19,0 0-65 0,129-250-30 8,-104 212-14 9,-8 19-7-17,-6 8-6 32,3 5 2-32,-9 6 6 0,5 0 4 0,15 9 2 16,3 49-16-16,1 11-9 1,1 3-9 13,-11-7-7 2,-11-19-15-16,-6-16-25 0,9-28-38 19,-1-2-57-19,-10-2-158 27,3-36-247-27</inkml:trace>
    </iact:actionData>
  </iact:action>
  <iact:action type="add" startTime="11396">
    <iact:property name="dataType"/>
    <iact:actionData xml:id="d8">
      <inkml:trace xmlns:inkml="http://www.w3.org/2003/InkML" xml:id="stk8" contextRef="#ctx0" brushRef="#br0">30992 10819 398 0,'0'0'347'0,"0"0"-150"0,0 0-68 15,0 0-52-15,0 0 7 15,25 308-8-15,-25-169 2 16,0 12-5-16,0 3-2 21,0 1-22-21,11-15-6 0,-7-21-17 16,0-21-10-16,-4-21-15 16,0-20-1-16,0-21-1 14,0-19-23-14,0-12-42 22,0-5-69-22,15-12-65 0,-9-22-67 15,9-7-152-15</inkml:trace>
    </iact:actionData>
  </iact:action>
  <iact:action type="add" startTime="11689">
    <iact:property name="dataType"/>
    <iact:actionData xml:id="d9">
      <inkml:trace xmlns:inkml="http://www.w3.org/2003/InkML" xml:id="stk9" contextRef="#ctx0" brushRef="#br0">31500 11471 893 0,'0'0'141'0,"0"0"25"0,0 0-64 0,0 0 61 0,-327-43-57 21,186 43-20-21,0 0-34 7,18 0-36-7,18 34-15 16,19 7-1-16,27-1 0 16,19 0-40-16,40-11-96 15,0-20-176-15,27-1-636 16</inkml:trace>
    </iact:actionData>
  </iact:action>
  <iact:action type="add" startTime="12412">
    <iact:property name="dataType"/>
    <iact:actionData xml:id="d10">
      <inkml:trace xmlns:inkml="http://www.w3.org/2003/InkML" xml:id="stk10" contextRef="#ctx0" brushRef="#br0">27167 14652 533 0,'0'0'443'4,"0"0"-288"16,0 0 24-20,0 0-53 16,0 0-25-16,0 0-19 15,103 58-12-15,-79-23-11 1,-3 6-6 14,0 12-1-15,4 6-7 16,-2 0-5-16,0 3-13 15,5 1 1-15,-7 2-7 15,-2-18-5-15,4-4-3 16,-10-24-9-15,-5-10-4 14,3-9 0-15,-7 0 0 16,11 0 0-16,12 0 0 15,9-50 0-15,12-18 0 16,7-10 0-16,-2-9 0 15,-1-6 0-15,-5 11 0 16,-7 10 0-16,-9 22 0 16,-7 13 0-16,-7 16 0 0,1 10 0 16,1 5-41-15,9 6-50 13,8 0-64-14,-28 29-54 16,7 9-147-16</inkml:trace>
    </iact:actionData>
  </iact:action>
  <iact:action type="add" startTime="12828">
    <iact:property name="dataType"/>
    <iact:actionData xml:id="d11">
      <inkml:trace xmlns:inkml="http://www.w3.org/2003/InkML" xml:id="stk11" contextRef="#ctx0" brushRef="#br0">28425 15122 649 0,'0'0'283'0,"0"0"-120"1,0 0-20 14,0 0-69-15,0 0-5 14,249-140-10-14,-217 96-15 16,-11 4-22-16,-5 6-15 15,-16 5-7-15,0 4-2 15,0 6-2-15,0 10-6 16,-10 2 2-16,-30 7 6 22,-9 0 2-22,-3 35 12 0,1 36 19 10,7 2-2 5,6 5 18-15,13-9-1 16,10-8 6-16,7-11-9 15,8-6-4-15,0-6-10 16,0-5-14-16,0-5-13 16,42 1-2-16,2-22-4 16,19 2-8-16,7-9-17 0,1 0-20 17,3 0-34-17,-11-9-39 13,-10-23-55-13,-43 20-29 16,-5-8-244-16</inkml:trace>
    </iact:actionData>
  </iact:action>
  <iact:action type="add" startTime="13282">
    <iact:property name="dataType"/>
    <iact:actionData xml:id="d12">
      <inkml:trace xmlns:inkml="http://www.w3.org/2003/InkML" xml:id="stk12" contextRef="#ctx0" brushRef="#br0">29542 14864 428 0,'0'0'294'13,"0"0"-179"-13,0 0 28 16,0 0-65-16,0 0 17 15,-261 65-9-15,212-23 6 16,9-2 0-16,17 6-3 16,8-6-26-16,15 0-4 15,0-5-18-15,0-7-10 16,0 0-27-16,38-3-4 16,26-1-7-15,5-11-9-1,3-9-14 14,1-4-33-14,-5 0-21 16,-9-29-92-16,-49-5-27 16,7 11-215-16</inkml:trace>
    </iact:actionData>
  </iact:action>
  <iact:action type="add" startTime="13620">
    <iact:property name="dataType"/>
    <iact:actionData xml:id="d13">
      <inkml:trace xmlns:inkml="http://www.w3.org/2003/InkML" xml:id="stk13" contextRef="#ctx0" brushRef="#br0">30014 13401 101 0,'0'0'535'12,"0"0"-333"-12,0 0-20 22,0 0-112-22,0 0-13 0,0 0 1 9,11 225 11 7,-11-89 0-16,0 5 1 16,0 12-11-16,0-6 0 15,-9-1-15-15,7-3-7 16,-2-3-6-16,-5-9-13 15,-1-13-8-15,6-17-4 19,0-18-6-18,-3-13-1-1,1-22 1 11,0-19-36-8,1-13-32 10,5-16-72-13,0 0-60 16,0 0-130-16,0-28-401 15</inkml:trace>
    </iact:actionData>
  </iact:action>
  <iact:action type="add" startTime="13913">
    <iact:property name="dataType"/>
    <iact:actionData xml:id="d14">
      <inkml:trace xmlns:inkml="http://www.w3.org/2003/InkML" xml:id="stk14" contextRef="#ctx0" brushRef="#br0">30240 14558 483 0,'0'0'176'0,"0"0"6"16,0 0 37-16,0 0-129 0,0 0-35 17,-298-69-14-17,227 64-26 15,10 5-12-15,10 0-3 15,7 0-3-15,12 0-44 16,15 0-66-16,17 5-174 14,0 7-429-14</inkml:trace>
    </iact:actionData>
  </iact:action>
  <iact:action type="add" startTime="14198">
    <iact:property name="dataType"/>
    <iact:actionData xml:id="d15">
      <inkml:trace xmlns:inkml="http://www.w3.org/2003/InkML" xml:id="stk15" contextRef="#ctx0" brushRef="#br0">30764 14735 401 0,'0'0'222'18,"0"0"-70"-18,0 0 0 0,0 0-64 9,-267 22-6 7,203 12-29-16,16 3 11 16,14-1-2-16,11-2 10 15,8 6 0-15,15 14-3 16,0-11-40-16,0 7-4 2,24-10-14 12,22-11-2 1,4-17 3-15,-1-12-5 17,6 0-7-17,-5-4-2 0,-10-40 2 16,-12-9-6-16,-11-18-7 14,-17 12-19-14,0-3-28 22,0 9-50-22,0 15-31 0,-17 31-78 9,4 7-277 7</inkml:trace>
    </iact:actionData>
  </iact:action>
  <iact:action type="add" startTime="14558">
    <iact:property name="dataType"/>
    <iact:actionData xml:id="d16">
      <inkml:trace xmlns:inkml="http://www.w3.org/2003/InkML" xml:id="stk16" contextRef="#ctx0" brushRef="#br0">30874 15200 542 0,'0'0'255'10,"0"0"-116"-10,0 0 3 16,0 0-49-16,0 0 8 16,105-243-6-16,-79 196 4 20,-3 10-32-19,0 9-19-1,-6 11-14 11,6-4-4 4,6 9-14-15,9 3-8 16,7 5-5-16,11 4-3 16,10 0-4-16,-3 0-37 0,9 0-38 17,-9 0-82-17,-57 17-41 14,7 12-295 2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1-30T01:53:51.6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11">
    <iact:property name="dataType"/>
    <iact:actionData xml:id="d0">
      <inkml:trace xmlns:inkml="http://www.w3.org/2003/InkML" xml:id="stk0" contextRef="#ctx0" brushRef="#br0">10164 8160 186 0,'0'0'212'63,"0"0"-46"-63,0 0 65 0,0 0-41 0,0 0-50 0,0 0-32 0,0 0-36 0,-4 0 52 0,4 0-37 0,0 0-16 0,0 0-24 0,8 0 25 0,55 0-28 0,20 4-16 1,26-4 0-1,7 0 1 0,17 0-6 0,12 0 2 0,20 0-3 0,5-4 12 0,14-3-15 6,-1-1 11 0,5 8-12 8,3 0-2-14,-3 0-8 16,1 0 9-16,1 0-17 22,2 0 0-22,-11 0 0 0,-12 0 0 14,-18 0 0-14,3 0 0 16,-8 0 0-16,-7 0 0 14,-4 0 0-14,-20 0 0 16,-26 5 0-16,-20 5 0 15,-18-6 0-15,-26-4 0 15,-8 0 0-15,-8 0 0 14,-9 0 0-14,0 0 0 16,0 6 0-16,0-6 0 14,0 2 0-14,0-2 0 17,0 6 0-17,-9 5 0 21,-60 1 0-21,-47 9 0 0,-46 7 0 16,-37 1 0-16,-41-8 0 14,-38-2 0-14,-30-6 0 17,-20-5 0-17,-7-8 0 13,16 0 0-13,33 0 0 16,31 4 0-16,38 14 0 13,25-2 0-12,34 3 0 15,23 3 0-16,28-7 0 14,29-2 0-14,29-5 0 16,32-8 0-16,11 0 0 14,6 0 0-14,0 0 0 16,0 0 0-16,97 0 0 14,53-8 0-14,77-20 0 17,47 3 0-17,49 9 0 21,24-5 0-21,1 14 0 0,-28-3 0 14,-33 10 0-14,-34 0 0 16,-24 0 0-16,1 0 0 14,-7 0 0-14,-6 0 0 16,-21 0 0-16,-27 0 0 13,-28 0 0-13,-23 0 0 17,-15 0 0-17,-16-11 0 14,-20-3 0-14,-16 6 0 16,-20 1 0-16,-16 4 0 14,-11-3 0-14,-1 3 0 16,-3-3 0-16,0 6 0 22,-66 0 0-22,-79 0 0 0,-64 0 0 16,-50 0 0-16,-44 0 0 14,-24 9 0-14,-23 19 0 16,2-3 0-16,22 3 0 14,31-6 0-14,50-9 0 16,47-5 0-16,55-8 0 14,29 0 0-13,45 0 0 15,27 0 0-16,25 0 0 13,12 0 0-13,5 0 0 16,0 0 0-16,0 0 0 14,0 0 0-14,0 0 0 16,0 0 0-16,19 0 0 22,47 0-4-22,33 0-193 0,-53 0-115 14,7 0-289-14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1-30T01:53:51.6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80">
    <iact:property name="dataType"/>
    <iact:actionData xml:id="d0">
      <inkml:trace xmlns:inkml="http://www.w3.org/2003/InkML" xml:id="stk0" contextRef="#ctx0" brushRef="#br0">10609 306 359 0,'0'0'256'54,"0"0"-44"-53,0 0-35-1,0 0-51 0,0 0-19 0,0 0-5 0,0 0 1 0,0 0-17 13,0 0-8-12,0 0 7 21,33 0-5-22,-33 0-4 0,0 0-17 13,0 0-13-13,0 0-9 17,-10 0 6-17,-49 0-28 13,-17 0-15-12,-13 0 0 14,-5 0 0-14,-12 0 0 12,-3 0 0-13,5 0 0 16,-1-4 0-16,0-4 0 15,-1 2 0-15,3 6 0 16,-9 0 0-16,-12 0 0 14,-4 9 0-14,-7 13 0 15,-4-10 0-15,0 4 0 22,-5-8 0-22,11 0 0 0,1-8 0 16,16 0 0-16,2 3 0 15,17 2 0-15,13 8 0 15,14-6 0-15,26 1 0 14,12-4 0-14,13-1 0 16,15-3 0-16,4 0 0 14,0 0 0-14,0 0 0 15,0 0 0-15,0 0 0 15,0 0 0-15,0 0 0 16,0 0 0-16,0 0 0 15,0 31 0-15,0 17 0 15,0 26 0-15,0 20 0 21,0-4 0-21,4 13 0 1,3-1 0 13,5 2 0-14,-5 11 0 16,-1 7 0-16,5 21 0 14,-3 22 0-14,0 18 0 16,7 14 0-16,0 11 0 14,4 0 0-14,6 0 0 16,-10-8 0-16,2-16 0 14,-15-26 0-14,4-14 0 16,-6-16 0-16,0-10 0 14,0-11 0-14,4-9 0 16,-4-22 0-16,5-13 0 22,1-23 0-22,-6-3 0 0,0-9 0 15,0 4 0-15,0 11 0 15,0 4 0-15,0 3 0 13,0 3 0-13,0-9 0 16,0-7 0-15,0-13 0 14,0-7 0-14,0-5 0 13,0 0 0-14,0 1 0 16,0 8 0-16,0-2 0 14,0 2 0-14,0-4 0 16,0-14 0-16,0-3 0 17,0 0 0-17,0 0 0 12,0 0 0-12,0 0 0 23,23 0 0-23,49 0 0 0,16 0 0 14,18-16 0-14,14-3 0 16,10-2 0-16,20-1 0 13,6 6 0-13,0 0 0 16,-4 8 0-16,-13 4 0 15,-7 1 0-15,-14 3 0 19,-4 0 0-19,-13 0 0 13,-6 0 0-13,-8 0 0 15,-14-10 0-15,-5 3 0 13,-13-5 0-13,-15-1 0 17,-7 5 0-17,-3-4 0 20,-11 9 0-20,4-7 0 1,0 3 0 7,-2-1 0 14,7-2 0-22,-7 3 0 0,8 4 0 14,-1-6 0-14,-3 4 0 16,9 1 0-16,1 0 0 13,-1 4 0-13,-4 0 0 16,-3 0 0-16,-16 0 0 15,-7 0 0-15,-4 0 0 16,0 0 0-16,0 0 0 16,0 0 0-16,0 0 0 14,0 0 0-14,0 0 0 14,0 0 0-14,0 0 0 15,0 0 0-15,0 0 0 23,0-3 0-23,4-2 0 0,9-2 0 10,-1-1 0 10,3-2 0-20,0 10 0 0,-15 0 0 16,0-3 0-16,0-1 0 15,0 4 0-15,0 0 0 16,0 0 0-16,0 0 0 14,4-6 0-14,-4 3 0 15,6-16 0-15,7-18 0 14,-2-26 0-14,-1-34 0 16,-6-30 0-16,-4-23 0 14,0-28 0-14,0-21 0 16,0-29 0-15,-8-21 0 19,-17-25 0-20,4-22 0 0,-3-13 0 16,-1-2 0-16,2 5 0 15,4 20 0-15,4 30 0 12,5 34 0-5,1 54 0 4,9 67 0-11,-2 52 0 16,2 45 0-16,0 4 0 14,0 94-10-14,2 68-217 15,17-46-83-15,2 11-113 23</inkml:trace>
    </iact:actionData>
  </iact:action>
  <iact:action type="add" startTime="2900">
    <iact:property name="dataType"/>
    <iact:actionData xml:id="d1">
      <inkml:trace xmlns:inkml="http://www.w3.org/2003/InkML" xml:id="stk1" contextRef="#ctx0" brushRef="#br0">12499 3957 520 0,'0'0'228'1,"0"0"-22"-1,0 0-52 0,0 0-38 14,0 0 8-14,0 0-9 16,0 0-14-16,12 0-35 14,-28 0-9-14,-56 21 20 16,-21-2-21-16,-18 6-5 14,-5-8-11-13,-13-5-1 15,3 1-9-16,1-1 7 16,1-3-7-16,4-1-30 16,8 3 0-15,1 1 0 18,3 1 0-19,5-1 0 0,-7 1 0 8,7 0 0 15,6-1 0-23,2-1 0 0,13-3 0 16,10 1 0-16,9 3 0 13,8-9 0-13,22 1 0 15,7 2 0-15,14-6 0 15,8 0 0-15,1 0 0 16,3 2 0-16,0-2 0 14,0 0 0-14,0 0 0 16,0 13 0-16,0 20 0 15,0 16 0-15,0 16 0 14,0 4 0-14,0 2 0 16,0 1 0-16,3 6 0 16,9 9 0-16,-3 3 0 21,-1 0 0-21,-4 8 0 0,0-4 0 8,1 4 0 14,5-5 0-22,-6-4 0 0,1 1 0 14,-3 0 0-14,6-3 0 16,-4-2 0-16,3 2 0 13,-1 3 0-13,-2 3 0 16,5 5 0-15,1-4 0 12,1 4 0-13,1-9 0 16,-7 1 0-16,1-7 0 15,-6-7 0-15,6-5 0 15,-6-18 0-14,0-5 0 20,4-2 0-21,-4-2 0 1,0-3 0 7,0-4 0 14,0 3 0-22,0-6 0 0,0 7 0 16,0 8 0-16,7 8 0 13,-5 5 0-13,-2-5 0 17,6-17 0-17,-2-15 0 18,-4-10 0-17,5 2 0 4,-5 0 0 14,0-1 0-18,0 5 0-1,0-7 0 15,0 8 0-14,0-7 0 12,0-2 0-13,0-3 0 16,0-10 0-16,0 0 0 14,0 0 0-14,0 0 0 17,0 0 0-17,0 0 0 21,0 0 0-21,0 0 0 0,0 0 0 14,4 0 0-14,15 0 0 16,6 0 0-16,13 0 0 14,6 0 0-14,7 0 0 17,14 0 0-17,5 0 0 12,18 0 0-8,3 0 0 11,-1-5 0-15,1 0 0 13,2 5 0-13,-15 0 0 16,10 0 0-16,3 0 0 13,10 0 0-12,7-7 0 23,7 1 0-24,-7 6 0 0,-11-3 0 14,-13 3 0-14,-16 0 0 18,-12 0 0-18,-7 0 0 11,-7 0 0-11,-2 0 0 17,-6 0 0-17,2 0 0 26,-15 0 0-21,-7 0 0-5,-3 0 0 0,2 0 0 4,-9 0 0 7,2 0 0 3,5 0 0-14,8 0 0 14,4 0 0-14,0 0 0 16,-2 0 0-16,-6 0 0 18,-7 0 0-17,-8 0 0 6,0 0 0 3,0 0 0-10,0 0 0 16,0 0 0-16,0-3 0 7,2-31 0 16,-2-23 0-23,7-24 0 0,-7-25 0 15,0-24 0-15,0-30 0 15,0-20 0-15,0-13 0 13,0-16 0-13,0-6 0 16,0-14 0-16,0-8 0 14,0 4 0-14,-9 9 0 17,5 12 0-17,-4 20 0 14,-7 19 0-14,0 19 0 17,2 30 0-16,-3 27 0 13,5 32 0-14,7 28 0 15,0 20 0-14,-7 9-28 13,7 8-88-14,-5 0-63 22,3 0-73-22,6 0-135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1-30T01:55:48.2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31">
    <iact:property name="dataType"/>
    <iact:actionData xml:id="d0">
      <inkml:trace xmlns:inkml="http://www.w3.org/2003/InkML" xml:id="stk0" contextRef="#ctx0" brushRef="#br0">14855 3128 431 0,'0'0'155'0,"0"0"11"15,0 0 3-14,0 0-18 15,0 0-35-16,0 0-11 16,0 0 21-16,301-15-35 1,-212 15-9 16,26 0-13-17,31 8-1 9,35-1-14 8,38 1-6-17,17 5-15 16,0-6 1-15,2-2-6 1,-14 2-2 14,-5-7-2-15,-8 0-12 9,-7 0 7-9,0 0-15 15,-16 0 5-16,-9-3-9 17,-12-13 5-17,-12-1 5 17,-18 0 2-17,-25 15-12 12,-19 2 0-12,-26 0 0 15,-27 0 0-15,-12 0 0 18,-18 0 0-18,-6 0 0 17,1 0 0-17,-5 0 0 0,0 0 0 17,0 0 0-17,-32 11 0 10,-75 26 0 6,-60-1 0-15,-33-8 0 13,-40-14 0-13,-36-14 0 16,-38 0 0-17,-42-17 0 0,-24-31 0 18,-22-5 0-17,14 3 0 9,21 10 0-8,47 15 0 12,46 16 0-14,47 9 0 18,45 0 0-17,47 0 0 16,43 21 0-17,33-5 0 1,33-7 0 9,18-6 0 6,8 7 0-16,8 5 0 19,100 14 0-18,77 3 0-1,85-3 0 11,63-9 0 6,46-4 0-17,18-16 0 17,-10 0 0-17,-20 0 0 0,-38 0 0 17,-32 0 0-16,-32 0 0 15,-25 0 0-15,-6 0 0 7,-12 0 0 12,-18 0 0-20,-23 0 0 0,-35 0 0 18,-28 0 0-18,-32 0 0 10,-27 0 0-10,-34 0 0 16,-10 0 0-16,-15 0 0 16,0 0 0-16,-17 0 0 15,-122 0 0-15,-84 0 0 15,-85 0 0-15,-48 0 0 18,-65-23 0-18,-26-19 0 0,-17 10 0 18,22 10 0-18,71 22 0 12,57 0 0-12,69 15 0 16,71 16 0-16,58-2 0 18,50-17 0-18,43-3 0 17,23-9 0-17,0 0 0 11,59 0 0-11,38-21 0 17,11 8 0-17,-56 13-254 16,-12 0-206-15</inkml:trace>
    </iact:actionData>
  </iact:action>
  <iact:action type="add" startTime="5202">
    <iact:property name="dataType"/>
    <iact:actionData xml:id="d1">
      <inkml:trace xmlns:inkml="http://www.w3.org/2003/InkML" xml:id="stk1" contextRef="#ctx0" brushRef="#br0">25418 3300 486 0,'0'0'249'0,"0"0"-80"15,0 0-15-15,0 0-62 11,0 0-23 6,0 0-2-17,0 0 39 17,-59 15 7-16,-19-5-38-1,-23-6-11 15,-25-4 12-15,-45 0 3 16,-14 0-26-16,-20 0-13 17,-16 0 3-17,-15 0-18 2,-9 0 12 7,3 0-10 8,6 0-4-17,21 0-23 18,15 7 0-18,12 1 0 1,5 0 0 10,12 5 0 4,3 0 0-15,4 2 0 19,16 3 0-19,9-2 0 0,10-3 0 12,-5-6 0 5,-1-3 0-16,-4 0 0-1,10-1 0 18,9 7 0-18,17-8 0 13,6 11 0-13,15-3 0 17,10-4 0-17,9 7 0 13,-1-1 0-13,10 5 0 17,-3-6 0-16,10 2 0 17,1-1 0-18,14 1 0 0,5-8 0 19,4-2 0-19,10-3 0 8,9 4 0 9,-2-4 0-17,6 0 0 20,-7 0 0-20,5 0 0 1,-2 0 0 7,0 0 0 10,-7 0 0-18,3 0 0 0,-5 0 0 18,-4 3 0-18,3-3 0 11,-5 0 0-11,-5 0 0 18,8 0 0-18,1 6 0 17,-2-2 0-16,-4 4 0 10,2-4 0-11,8 4 0 17,1-8 0-17,6 5 0 18,4-5 0-18,0 0 0 0,0 2 0 17,-5 11 0-17,1 16 0 18,4 20 0-18,0 7 0 8,0 19 0 12,0 3 0-20,0 15 0 1,0 13 0 16,9 16 0-17,1 6 0 9,-1 3 0-9,-5-1 0 18,-2 4 0-18,-2 6 0 18,0 7 0-18,0 3 0 11,0-10 0-11,0 0 0 17,0-8 0-17,0-7 0 17,0-7 0-16,0-16 0 10,0-12 0-11,-2-12 0 17,-7-14 0-17,-1-18 0 19,10-17 0-19,-4-17 0 0,4-9 0 17,0-3 0-16,0 0 0 10,0 0 0-11,0 0 0 15,0 0 0 6,0 0 0-20,31 0 0-1,43 0 0 9,29 0 0-9,20 0 0 19,32-7 0-18,31 1 0 16,8 6 0-17,16 0 0 0,-1 0 0 10,4 0 0 6,6 21 0-15,9-8 0 18,8-1 0-19,0-8 0 1,0-4 0 8,-4 0 0 10,-18 0 0-19,-5 0 0 0,-9 0 0 17,-23-12 0-16,-15 2 0 9,-1-1 0 10,-20 4 0-20,-2-3 0 1,-4 3 0 18,-9-1 0-19,-10 4 0 0,-15 4 0 12,-25 0 0-1,-11 0 0-11,-20 0 0 18,-9 0 0-18,-13 0 0 18,-4 0 0-17,-15 0 0-1,-2 0 0 8,-2 0 0 10,0 0 0-18,0 0 0 19,15 0 0-19,-1 0 0 0,10 0 0 18,3 12 0-18,-2-5 0 9,9-1 0 9,-9-2 0-18,-4-1 0 1,-4-3 0 16,-4 0 0-17,-9 0 0 10,2 0 0 8,-6 0 0-18,0 0 0 1,0 0 0 16,0 0 0-16,3-20 0 9,-3-63 0-10,6-46 0 18,-6-51 0-18,0-32 0 18,0-43 0-17,0-23 0-1,0-15 0 10,0 0 0 8,0 10 0-18,0 33 0 20,4 47 0-20,2 64 0 0,7 57 0 9,-9 45 0 9,-4 24 0-18,0 13-66 0,0 0-174 19,0 43-133-19,-19 25-390 11</inkml:trace>
    </iact:actionData>
  </iact:action>
  <iact:action type="add" startTime="7123">
    <iact:property name="dataType"/>
    <iact:actionData xml:id="d2">
      <inkml:trace xmlns:inkml="http://www.w3.org/2003/InkML" xml:id="stk2" contextRef="#ctx0" brushRef="#br0">20479 6310 384 0,'0'0'206'0,"0"0"-64"16,0 0 34-15,0 0-53 9,0 0-33-10,0 0-3 17,0 0-23-17,25 7-7 18,-40 36 6-18,-14 2-3 13,-9 7-20-13,4 5 4 17,-6 1-23-17,4 12-6 18,1-1-1-17,5 5-7-1,13 7 6 12,3 5 6 6,9 0-1-17,5 7-3-1,0 1 3 11,0-4-8 6,0 1 0-17,19-7 1 0,17 4 0 19,4-8 3-19,11 7 0 10,-1-6 4-9,7-12-11 15,0-6-2-16,-8-15 1 18,-14-16 7-18,-5-7-9 13,-13-9 0-13,-5-13-2 16,-7 3-2-16,-5-6 1 18,0 0-2-18,0 0 1 2,0 0-1 7,0 0-1 9,0 0-2-18,-17 0-1 18,-49-12 3-17,-16-26 2-1,-6 2 0 11,1 7-1 6,-5-3-1-17,7 11 2 0,18 0-2 21,8 10 4-21,17 6-2 2,21 5 1 9,6 0-2 7,6 0 1-18,5 0 0 0,-2 0 2 10,6 0-1 7,0 0 8-17,27 12 3 20,49 34 4-20,25 15-2 0,9 4 19 9,4-4-4 9,-7-7-2-17,-1-11-8 12,-20-8 4-13,-8-13-8 19,-4-13-9-19,-22-9 9 0,-1 0-11 11,-1 0-2 7,-10-48 1-18,3-25-4 0,-16-9 1 19,-14 0 0-19,-5 11-2 11,-8 19 2-11,0 14-1 18,0 23-6-17,0 2 0 11,0 13-97-12,0 0-86 16,0 0-121-15,0 28-165 17</inkml:trace>
    </iact:actionData>
  </iact:action>
  <iact:action type="add" startTime="8128">
    <iact:property name="dataType"/>
    <iact:actionData xml:id="d3">
      <inkml:trace xmlns:inkml="http://www.w3.org/2003/InkML" xml:id="stk3" contextRef="#ctx0" brushRef="#br0">22523 7683 115 0,'0'0'398'9,"0"0"-279"10,0 0 57-18,0 0-29-1,0 0-45 9,0 0-2 9,0 0-12-18,32-69 3 18,-98 41 30-18,-27-3-24 1,-12 9-5 8,-17 0-16 10,-11 15-13-18,7 7-6-1,-1 0-17 17,5 0-1-17,6 4-9 10,4 37-13 7,-1 11 1-17,3 9-3 1,7 13 4 18,2 13 2-19,14 10-15 10,7 14-6-10,15 11 0 19,16 13 0-18,3 9 0 11,6-7 0-12,4-1 0 17,3-14 0-17,5-7 0 19,15-2 0-19,1-7 0 0,12 5 0 10,0-4 0 8,0 2 0-18,0 7 0 0,21 5 0 17,2 1 0-17,9 18 0 13,-1 10 0-13,1 15 0 16,-3 15 0-16,7-9 0 19,-15-7 0-19,2-13 0 12,-4-12 0-11,5-5 0 15,-3-6 0-16,0-4 0 18,2 4 0-18,-6 6 0 2,0-3 0 7,2 3 0 8,-7-2 0-17,1-9 0 18,2-26 0-18,-3-15 0 0,-1-11 0 12,-5-15 0 4,0 6 0-16,5-3 0 2,2 8 0 15,6-6 0-16,2-4 0 10,6 5 0 7,-2-9 0-18,1 0 0 0,1-9 0 13,-8-4 0-13,-8-5 0 18,5-2 0-18,-3-5 0 13,-4 1 0-13,9 7 0 16,4 0 0-16,1 1 0 19,-2-3 0-19,-2-6 0 18,10 3 0-18,3 0 0 0,4 1 0 11,8-4 0 7,7 0 0-18,-5 6 0 0,0-6 0 19,-10 6 0-19,4-6 0 9,-4-9 0-8,0-2 0 17,10-8 0-18,-4-9 0 20,11 0 0-20,6-9 0 0,10-35 0 9,-1-10 0 9,4 1 0-18,6-8 0 12,-9-6 0-11,-2 2 0 15,-3-7 0-16,-5-5 0 19,0-14 0-19,-9-15 0 1,1-25 0 9,-7-24 0 9,-8-24 0-19,-9-23 0 0,-3-11 0 12,-14-1 0 5,-2-11 0-17,-8 7 0 0,0 2 0 19,0-5 0-19,0-3 0 17,0-4 0-16,0 16 0 8,0 7 0-9,-4 8 0 18,0 0 0-17,-2-5 0 16,2-10 0-17,-1 3 0 2,-5 9 0 7,1 11 0 8,-5 17 0-16,1 18 0 16,-4 14 0-16,-2 14 0-1,2 15 0 11,-2 10 0 5,-4 12 0-16,0-1 0 2,-11 8 0 10,-2-8 0 5,3 0 0-16,-16 4 0-1,5 0 0 19,-15 9 0-19,2 3 0 13,-12 7 0-13,-9 12 0 18,10 9 0-18,5 17 0 11,6 4 0-11,15 10 0 19,0 8 0-19,4-3 0 18,-2 10 0-18,-2 0 0 0,-11 0 0 10,-6 50 0 7,-11 19 0-17,-5 22 0 20,-6 11 0-20,-11 8 0 0,1-1 0 10,5-1 0 7,-1-4 0-16,3-8 0-1,4 1 0 13,15 9 0 7,-1 9 0-20,16 16 0 0,5 12 0 11,3 4 0 10,13 0 0-21,6-4 0 0,4-6 0 11,2 0 0-11,2-8 0 19,2-1 0-19,7-2 0 12,6-4 0-12,0-3 0 17,0-1 0-17,0 4 0 19,6 2 0-18,26 14 0-1,4 9 0 9,10 0 0 11,-6-4 0-20,0-3 0 0,5-18 0 13,-3-4 0-11,-4-3 0 16,-3 3 0-18,-7 1 0 9,-7 3 0 13,-2 0 0-22,0 6 0 0,-7-10 0 10,16 9 0-10,-3-5 0 19,9-7 0-18,8-15 0 11,-6-12 0-12,-2-15 0 17,6 0 0-16,-2 1 0 12,-5-4 0-13,-3-8 0 17,-7-15 0-17,-2-10 0 14,4-12 0-14,7 0 0 19,6-4 0-18,2 1 0-1,4 1 0 11,-2 1 0 7,-2-4 0-18,2 1 0 0,-6 3 0 19,0-4 0-19,-2 1 0 9,2-5 0 12,-11 0 0-21,2 0 0 0,1-2 0 12,-3-4 0-12,9 8 0 18,-9-11 0-17,15-7 0 11,0 0 0-12,4 0 0 16,17-25 0-15,-2-40 0 18,7-20 0-19,-3-17 0 1,2 4 0 9,-1 9 0 9,1 1 0-19,-10 13 0 1,-3-12 0 10,-1-3 0 9,-5-1 0-20,-1-5 0 0,-3-16 0 13,-2-10 0-13,-9-24 0 17,-3-14 0-17,-9-12 0 13,-13 2 0-13,-2 6 0 18,-4 3 0-17,0-1 0 10,0-3 0-10,0-6 0 16,0-5 0-17,-6-4 0 18,-11-14 0-18,6-14 0 0,-3-14 0 11,-1-6 0 6,2 11 0-17,1 13 0 19,-7 24 0-19,0 21 0 1,0 15 0 9,-6 17 0 8,-3 9 0-18,-8 17 0 0,-4 8 0 14,-6 3 0-14,-7 8 0 17,-6 0 0-16,0 3 0 13,-4 10 0-14,4 12 0 17,-4 7 0-17,10 18 0 13,-6 3 0-13,4 4 0 19,-6 2 0-19,0-1 0 11,-2 2 0-11,0 9 0 21,-3 7 0-21,12 0 0 1,5 6 0 9,-6 0 0 8,-2 0 0-18,0 6 0 19,-8 25 0-19,0 7 0 0,0 6 0 12,-9 10 0 7,-2 16 0-19,0 14 0 0,-6 28 0 10,0 26 0 10,6 21 0-19,17 24 0-1,15 11 0 13,14 9 0-13,11 2 0 18,2 4 0-18,11-1 0 12,0 9 0-12,6-1 0 17,0 4 0-17,0 5 0 13,0 11 0-13,12-2 0 17,9-7 0-17,5-12 0 20,7-24 0-20,-5 1 0 0,3-3 0 11,7-6 0 9,-4-9 0-20,6-17 0 0,2-20 0 11,-4-19 0-9,2-22 0 17,-8-14 0-18,-1-13 0 8,3-4 0-9,6 1 0 22,-4 2 0-22,0 3 0 0,2 2 0 9,-13-4 0 12,4-8 0-20,1-4 0-1,-1-7 0 9,1-6 0 12,8-7 0-21,-2 5 0 0,-3-3 0 10,12-5 0 10,-12 3 0-20,-3-6 0 0,1 0 0 12,1 1 0 6,-5-4 0-18,-1-3 0 0,-1-9 0 13,-2-5 0 5,5-5 0-18,12-6 0 0,14 0 0 18,5 0 0-17,13-30 0 0,10-43 0 10,0-17 0 8,13-25 0-19,6-18 0 0,3-2 0 11,-9 8 0 10,-15 20 0-21,-23 27 0 0,-26 5 0 10,-14 3 0 11,-11-16 0-21,-6-17-49 0,0-14-163 9,-23 82-75 10,-4 9-144-19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1-30T01:55:48.2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31">
    <iact:property name="dataType"/>
    <iact:actionData xml:id="d0">
      <inkml:trace xmlns:inkml="http://www.w3.org/2003/InkML" xml:id="stk0" contextRef="#ctx0" brushRef="#br0">14855 3128 431 0,'0'0'155'0,"0"0"11"15,0 0 3-14,0 0-18 15,0 0-35-16,0 0-11 16,0 0 21-16,301-15-35 1,-212 15-9 16,26 0-13-17,31 8-1 9,35-1-14 8,38 1-6-17,17 5-15 16,0-6 1-15,2-2-6 1,-14 2-2 14,-5-7-2-15,-8 0-12 9,-7 0 7-9,0 0-15 15,-16 0 5-16,-9-3-9 17,-12-13 5-17,-12-1 5 17,-18 0 2-17,-25 15-12 12,-19 2 0-12,-26 0 0 15,-27 0 0-15,-12 0 0 18,-18 0 0-18,-6 0 0 17,1 0 0-17,-5 0 0 0,0 0 0 17,0 0 0-17,-32 11 0 10,-75 26 0 6,-60-1 0-15,-33-8 0 13,-40-14 0-13,-36-14 0 16,-38 0 0-17,-42-17 0 0,-24-31 0 18,-22-5 0-17,14 3 0 9,21 10 0-8,47 15 0 12,46 16 0-14,47 9 0 18,45 0 0-17,47 0 0 16,43 21 0-17,33-5 0 1,33-7 0 9,18-6 0 6,8 7 0-16,8 5 0 19,100 14 0-18,77 3 0-1,85-3 0 11,63-9 0 6,46-4 0-17,18-16 0 17,-10 0 0-17,-20 0 0 0,-38 0 0 17,-32 0 0-16,-32 0 0 15,-25 0 0-15,-6 0 0 7,-12 0 0 12,-18 0 0-20,-23 0 0 0,-35 0 0 18,-28 0 0-18,-32 0 0 10,-27 0 0-10,-34 0 0 16,-10 0 0-16,-15 0 0 16,0 0 0-16,-17 0 0 15,-122 0 0-15,-84 0 0 15,-85 0 0-15,-48 0 0 18,-65-23 0-18,-26-19 0 0,-17 10 0 18,22 10 0-18,71 22 0 12,57 0 0-12,69 15 0 16,71 16 0-16,58-2 0 18,50-17 0-18,43-3 0 17,23-9 0-17,0 0 0 11,59 0 0-11,38-21 0 17,11 8 0-17,-56 13-254 16,-12 0-206-15</inkml:trace>
    </iact:actionData>
  </iact:action>
  <iact:action type="add" startTime="5202">
    <iact:property name="dataType"/>
    <iact:actionData xml:id="d1">
      <inkml:trace xmlns:inkml="http://www.w3.org/2003/InkML" xml:id="stk1" contextRef="#ctx0" brushRef="#br0">25418 3300 486 0,'0'0'249'0,"0"0"-80"15,0 0-15-15,0 0-62 11,0 0-23 6,0 0-2-17,0 0 39 17,-59 15 7-16,-19-5-38-1,-23-6-11 15,-25-4 12-15,-45 0 3 16,-14 0-26-16,-20 0-13 17,-16 0 3-17,-15 0-18 2,-9 0 12 7,3 0-10 8,6 0-4-17,21 0-23 18,15 7 0-18,12 1 0 1,5 0 0 10,12 5 0 4,3 0 0-15,4 2 0 19,16 3 0-19,9-2 0 0,10-3 0 12,-5-6 0 5,-1-3 0-16,-4 0 0-1,10-1 0 18,9 7 0-18,17-8 0 13,6 11 0-13,15-3 0 17,10-4 0-17,9 7 0 13,-1-1 0-13,10 5 0 17,-3-6 0-16,10 2 0 17,1-1 0-18,14 1 0 0,5-8 0 19,4-2 0-19,10-3 0 8,9 4 0 9,-2-4 0-17,6 0 0 20,-7 0 0-20,5 0 0 1,-2 0 0 7,0 0 0 10,-7 0 0-18,3 0 0 0,-5 0 0 18,-4 3 0-18,3-3 0 11,-5 0 0-11,-5 0 0 18,8 0 0-18,1 6 0 17,-2-2 0-16,-4 4 0 10,2-4 0-11,8 4 0 17,1-8 0-17,6 5 0 18,4-5 0-18,0 0 0 0,0 2 0 17,-5 11 0-17,1 16 0 18,4 20 0-18,0 7 0 8,0 19 0 12,0 3 0-20,0 15 0 1,0 13 0 16,9 16 0-17,1 6 0 9,-1 3 0-9,-5-1 0 18,-2 4 0-18,-2 6 0 18,0 7 0-18,0 3 0 11,0-10 0-11,0 0 0 17,0-8 0-17,0-7 0 17,0-7 0-16,0-16 0 10,0-12 0-11,-2-12 0 17,-7-14 0-17,-1-18 0 19,10-17 0-19,-4-17 0 0,4-9 0 17,0-3 0-16,0 0 0 10,0 0 0-11,0 0 0 15,0 0 0 6,0 0 0-20,31 0 0-1,43 0 0 9,29 0 0-9,20 0 0 19,32-7 0-18,31 1 0 16,8 6 0-17,16 0 0 0,-1 0 0 10,4 0 0 6,6 21 0-15,9-8 0 18,8-1 0-19,0-8 0 1,0-4 0 8,-4 0 0 10,-18 0 0-19,-5 0 0 0,-9 0 0 17,-23-12 0-16,-15 2 0 9,-1-1 0 10,-20 4 0-20,-2-3 0 1,-4 3 0 18,-9-1 0-19,-10 4 0 0,-15 4 0 12,-25 0 0-1,-11 0 0-11,-20 0 0 18,-9 0 0-18,-13 0 0 18,-4 0 0-17,-15 0 0-1,-2 0 0 8,-2 0 0 10,0 0 0-18,0 0 0 19,15 0 0-19,-1 0 0 0,10 0 0 18,3 12 0-18,-2-5 0 9,9-1 0 9,-9-2 0-18,-4-1 0 1,-4-3 0 16,-4 0 0-17,-9 0 0 10,2 0 0 8,-6 0 0-18,0 0 0 1,0 0 0 16,0 0 0-16,3-20 0 9,-3-63 0-10,6-46 0 18,-6-51 0-18,0-32 0 18,0-43 0-17,0-23 0-1,0-15 0 10,0 0 0 8,0 10 0-18,0 33 0 20,4 47 0-20,2 64 0 0,7 57 0 9,-9 45 0 9,-4 24 0-18,0 13-66 0,0 0-174 19,0 43-133-19,-19 25-390 11</inkml:trace>
    </iact:actionData>
  </iact:action>
  <iact:action type="add" startTime="7123">
    <iact:property name="dataType"/>
    <iact:actionData xml:id="d2">
      <inkml:trace xmlns:inkml="http://www.w3.org/2003/InkML" xml:id="stk2" contextRef="#ctx0" brushRef="#br0">20479 6310 384 0,'0'0'206'0,"0"0"-64"16,0 0 34-15,0 0-53 9,0 0-33-10,0 0-3 17,0 0-23-17,25 7-7 18,-40 36 6-18,-14 2-3 13,-9 7-20-13,4 5 4 17,-6 1-23-17,4 12-6 18,1-1-1-17,5 5-7-1,13 7 6 12,3 5 6 6,9 0-1-17,5 7-3-1,0 1 3 11,0-4-8 6,0 1 0-17,19-7 1 0,17 4 0 19,4-8 3-19,11 7 0 10,-1-6 4-9,7-12-11 15,0-6-2-16,-8-15 1 18,-14-16 7-18,-5-7-9 13,-13-9 0-13,-5-13-2 16,-7 3-2-16,-5-6 1 18,0 0-2-18,0 0 1 2,0 0-1 7,0 0-1 9,0 0-2-18,-17 0-1 18,-49-12 3-17,-16-26 2-1,-6 2 0 11,1 7-1 6,-5-3-1-17,7 11 2 0,18 0-2 21,8 10 4-21,17 6-2 2,21 5 1 9,6 0-2 7,6 0 1-18,5 0 0 0,-2 0 2 10,6 0-1 7,0 0 8-17,27 12 3 20,49 34 4-20,25 15-2 0,9 4 19 9,4-4-4 9,-7-7-2-17,-1-11-8 12,-20-8 4-13,-8-13-8 19,-4-13-9-19,-22-9 9 0,-1 0-11 11,-1 0-2 7,-10-48 1-18,3-25-4 0,-16-9 1 19,-14 0 0-19,-5 11-2 11,-8 19 2-11,0 14-1 18,0 23-6-17,0 2 0 11,0 13-97-12,0 0-86 16,0 0-121-15,0 28-165 17</inkml:trace>
    </iact:actionData>
  </iact:action>
  <iact:action type="add" startTime="8128">
    <iact:property name="dataType"/>
    <iact:actionData xml:id="d3">
      <inkml:trace xmlns:inkml="http://www.w3.org/2003/InkML" xml:id="stk3" contextRef="#ctx0" brushRef="#br0">22523 7683 115 0,'0'0'398'9,"0"0"-279"10,0 0 57-18,0 0-29-1,0 0-45 9,0 0-2 9,0 0-12-18,32-69 3 18,-98 41 30-18,-27-3-24 1,-12 9-5 8,-17 0-16 10,-11 15-13-18,7 7-6-1,-1 0-17 17,5 0-1-17,6 4-9 10,4 37-13 7,-1 11 1-17,3 9-3 1,7 13 4 18,2 13 2-19,14 10-15 10,7 14-6-10,15 11 0 19,16 13 0-18,3 9 0 11,6-7 0-12,4-1 0 17,3-14 0-17,5-7 0 19,15-2 0-19,1-7 0 0,12 5 0 10,0-4 0 8,0 2 0-18,0 7 0 0,21 5 0 17,2 1 0-17,9 18 0 13,-1 10 0-13,1 15 0 16,-3 15 0-16,7-9 0 19,-15-7 0-19,2-13 0 12,-4-12 0-11,5-5 0 15,-3-6 0-16,0-4 0 18,2 4 0-18,-6 6 0 2,0-3 0 7,2 3 0 8,-7-2 0-17,1-9 0 18,2-26 0-18,-3-15 0 0,-1-11 0 12,-5-15 0 4,0 6 0-16,5-3 0 2,2 8 0 15,6-6 0-16,2-4 0 10,6 5 0 7,-2-9 0-18,1 0 0 0,1-9 0 13,-8-4 0-13,-8-5 0 18,5-2 0-18,-3-5 0 13,-4 1 0-13,9 7 0 16,4 0 0-16,1 1 0 19,-2-3 0-19,-2-6 0 18,10 3 0-18,3 0 0 0,4 1 0 11,8-4 0 7,7 0 0-18,-5 6 0 0,0-6 0 19,-10 6 0-19,4-6 0 9,-4-9 0-8,0-2 0 17,10-8 0-18,-4-9 0 20,11 0 0-20,6-9 0 0,10-35 0 9,-1-10 0 9,4 1 0-18,6-8 0 12,-9-6 0-11,-2 2 0 15,-3-7 0-16,-5-5 0 19,0-14 0-19,-9-15 0 1,1-25 0 9,-7-24 0 9,-8-24 0-19,-9-23 0 0,-3-11 0 12,-14-1 0 5,-2-11 0-17,-8 7 0 0,0 2 0 19,0-5 0-19,0-3 0 17,0-4 0-16,0 16 0 8,0 7 0-9,-4 8 0 18,0 0 0-17,-2-5 0 16,2-10 0-17,-1 3 0 2,-5 9 0 7,1 11 0 8,-5 17 0-16,1 18 0 16,-4 14 0-16,-2 14 0-1,2 15 0 11,-2 10 0 5,-4 12 0-16,0-1 0 2,-11 8 0 10,-2-8 0 5,3 0 0-16,-16 4 0-1,5 0 0 19,-15 9 0-19,2 3 0 13,-12 7 0-13,-9 12 0 18,10 9 0-18,5 17 0 11,6 4 0-11,15 10 0 19,0 8 0-19,4-3 0 18,-2 10 0-18,-2 0 0 0,-11 0 0 10,-6 50 0 7,-11 19 0-17,-5 22 0 20,-6 11 0-20,-11 8 0 0,1-1 0 10,5-1 0 7,-1-4 0-16,3-8 0-1,4 1 0 13,15 9 0 7,-1 9 0-20,16 16 0 0,5 12 0 11,3 4 0 10,13 0 0-21,6-4 0 0,4-6 0 11,2 0 0-11,2-8 0 19,2-1 0-19,7-2 0 12,6-4 0-12,0-3 0 17,0-1 0-17,0 4 0 19,6 2 0-18,26 14 0-1,4 9 0 9,10 0 0 11,-6-4 0-20,0-3 0 0,5-18 0 13,-3-4 0-11,-4-3 0 16,-3 3 0-18,-7 1 0 9,-7 3 0 13,-2 0 0-22,0 6 0 0,-7-10 0 10,16 9 0-10,-3-5 0 19,9-7 0-18,8-15 0 11,-6-12 0-12,-2-15 0 17,6 0 0-16,-2 1 0 12,-5-4 0-13,-3-8 0 17,-7-15 0-17,-2-10 0 14,4-12 0-14,7 0 0 19,6-4 0-18,2 1 0-1,4 1 0 11,-2 1 0 7,-2-4 0-18,2 1 0 0,-6 3 0 19,0-4 0-19,-2 1 0 9,2-5 0 12,-11 0 0-21,2 0 0 0,1-2 0 12,-3-4 0-12,9 8 0 18,-9-11 0-17,15-7 0 11,0 0 0-12,4 0 0 16,17-25 0-15,-2-40 0 18,7-20 0-19,-3-17 0 1,2 4 0 9,-1 9 0 9,1 1 0-19,-10 13 0 1,-3-12 0 10,-1-3 0 9,-5-1 0-20,-1-5 0 0,-3-16 0 13,-2-10 0-13,-9-24 0 17,-3-14 0-17,-9-12 0 13,-13 2 0-13,-2 6 0 18,-4 3 0-17,0-1 0 10,0-3 0-10,0-6 0 16,0-5 0-17,-6-4 0 18,-11-14 0-18,6-14 0 0,-3-14 0 11,-1-6 0 6,2 11 0-17,1 13 0 19,-7 24 0-19,0 21 0 1,0 15 0 9,-6 17 0 8,-3 9 0-18,-8 17 0 0,-4 8 0 14,-6 3 0-14,-7 8 0 17,-6 0 0-16,0 3 0 13,-4 10 0-14,4 12 0 17,-4 7 0-17,10 18 0 13,-6 3 0-13,4 4 0 19,-6 2 0-19,0-1 0 11,-2 2 0-11,0 9 0 21,-3 7 0-21,12 0 0 1,5 6 0 9,-6 0 0 8,-2 0 0-18,0 6 0 19,-8 25 0-19,0 7 0 0,0 6 0 12,-9 10 0 7,-2 16 0-19,0 14 0 0,-6 28 0 10,0 26 0 10,6 21 0-19,17 24 0-1,15 11 0 13,14 9 0-13,11 2 0 18,2 4 0-18,11-1 0 12,0 9 0-12,6-1 0 17,0 4 0-17,0 5 0 13,0 11 0-13,12-2 0 17,9-7 0-17,5-12 0 20,7-24 0-20,-5 1 0 0,3-3 0 11,7-6 0 9,-4-9 0-20,6-17 0 0,2-20 0 11,-4-19 0-9,2-22 0 17,-8-14 0-18,-1-13 0 8,3-4 0-9,6 1 0 22,-4 2 0-22,0 3 0 0,2 2 0 9,-13-4 0 12,4-8 0-20,1-4 0-1,-1-7 0 9,1-6 0 12,8-7 0-21,-2 5 0 0,-3-3 0 10,12-5 0 10,-12 3 0-20,-3-6 0 0,1 0 0 12,1 1 0 6,-5-4 0-18,-1-3 0 0,-1-9 0 13,-2-5 0 5,5-5 0-18,12-6 0 0,14 0 0 18,5 0 0-17,13-30 0 0,10-43 0 10,0-17 0 8,13-25 0-19,6-18 0 0,3-2 0 11,-9 8 0 10,-15 20 0-21,-23 27 0 0,-26 5 0 10,-14 3 0 11,-11-16 0-21,-6-17-49 0,0-14-163 9,-23 82-75 10,-4 9-144-19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2-03T06:41:17.5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246">
    <iact:property name="dataType"/>
    <iact:actionData xml:id="d0">
      <inkml:trace xmlns:inkml="http://www.w3.org/2003/InkML" xml:id="stk0" contextRef="#ctx0" brushRef="#br0">22719 8914 525 0,'0'0'259'65,"0"0"-106"-65,0 0-71 0,0 0-22 0,0 0-19 0,0 0 1 0,0 0 20 0,0 0-8 0,122-37 10 0,-95 31 5 0,-1 2-15 0,3-4-6 0,3 5-18 0,0-7 11 0,10 7-5 0,2-6-7 0,2 6-11 12,9-4 3-12,-6 1-9 17,-5-1 11-17,8-2-7 20,-12 6 9-19,7-1 3-1,-5-1-2 13,11 2-9-12,-9 3 6 9,11-6-12-3,-5 6 0 3,1-4 0 10,-7 1 0-19,2 3-2-1,-5-4 1 7,1 4 4-1,-2-4-5 9,4 4 1-15,-2-4-2 20,2 0 1-18,-4-1-4-1,9 5 5 6,-9 0-5 9,4 0 1-16,-6 0 2 21,2 0 0-21,-6 0 0 0,8 0 0 8,4 0-3 13,1 0-3-21,1 0 5 0,3-4-3 18,-1 0-4-18,-5 0 0 9,5 0 0-5,-12 4 0 8,6-3 0 10,3 3 0-22,-7-6 0 1,4 6 0 9,0 0 0-10,5 0 0 15,-5 0 0-15,-2-4 0 19,-2 4 0-18,0 0 0 9,2-3 0-10,-2 3 0 7,9 0 0 2,10 0 0 12,4 0 0-20,9 0 0-1,-5 0 0 13,-2 0 0 2,-1 0 0-15,3 0 0 0,-4 0 0 17,-4 0 0-16,-2 0 0 8,8 0 0-4,-8 0 0 7,2-4 0-7,-2-4 0 15,-2-2 0-20,-11 8 0 0,-2-8 0 9,-6 7 0 8,-6-1 0-17,-1 4 0 19,3 0 0-19,-7 0 0 0,9 0 0 8,-2 0 0 13,-1-3 0-20,7 3 0-1,-2 0 0 15,-2 0 0-14,4 0 0 8,2 0 0 7,-3 0 0-16,-1 0 0 5,0 0 0 7,6 0 0-11,9 0 0 15,2 0 0-16,-1 0 0 13,9 0 0-13,0 0 0 17,1 0 0-16,-8 0 0 12,1 0 0-12,0 0 0 13,0 0 0-13,-7 0 0 15,9 0 0-15,-11 0 0 4,7 0 0 7,-4 0 0-7,-5 0 0 4,8 7 0 7,-5-4 0-14,-5-3 0 4,6 5 0 0,-8-5 0 10,-6 5 0-16,-4-5 0 6,-7 0 0 2,-4 0 0 8,-9 0 0-16,1 2 0 5,-11-2 0 7,0 6 0-12,0-2 0 19,0-1 0-19,0 2 0 16,-11 12-41-16,-54 7-142 12,-45-5-85-12,41-6-110 24,2-4-563-23</inkml:trace>
    </iact:actionData>
  </iact:action>
  <iact:action type="add" startTime="8215">
    <iact:property name="dataType"/>
    <iact:actionData xml:id="d1">
      <inkml:trace xmlns:inkml="http://www.w3.org/2003/InkML" xml:id="stk1" contextRef="#ctx0" brushRef="#br0">15278 8959 215 0,'0'0'465'45,"0"0"-328"-45,0 0-41 0,0 0 10 0,0 0-41 0,0 0-14 1,0 0 14 4,108-25 4 6,-79 20-2 7,3-3-6-17,4 4 5-1,4-4-10 16,2 4-14-16,6-2 5 13,3 6-13-13,2 0 1 16,-1 0-9-15,3 0 0 11,-2 0-8-11,2 0 5 21,-1 0-3-20,3 0-6-2,2 0 10 6,13 0 3 3,-5 0-2-1,7 0-7 13,-2 0-6-21,-9 0 3 0,-2 0-8 15,4 0 2-15,1 0-1 15,-3 0-5-15,0 0 3 14,0 0 3-14,7 0 5 18,-3 0-1-18,9 0-3 16,2 0-1-16,-4 0 0 19,-3 0-2-19,-7 6 2 1,-1-2-4 8,-4 4-1 6,2 4-4-15,-2 1 0 16,-4-6 0-16,-11 5 0 17,2-3 0-17,3-5 0 5,-3-4 0 3,7 0 0-2,4 0 0 8,-2 0 0-14,4 0 0 14,0 0 0-14,-2 0 0 15,2 0 0-15,-5 0 0 14,1 0 0-14,-2 0 0 17,-1 0 0-16,7 0 0 12,-8 0 0-13,8 0 0 15,-13 0 0-14,7 0 0 16,-4 0 0-16,-5 0 0 5,4 0 0 1,-1 0 0-1,-7 0 0 5,-5 0 0 8,-1 0 0-19,10 0 0 0,-4 0 0 14,7 0 0-14,-3 0 0 15,5 0 0-15,7 0 0 17,-1 0 0-17,-2 0 0 14,4 0 0-14,-11 0 0 15,7 0 0-15,-9 0 0 15,7 0 0-15,-1 0 0 14,9 0 0-13,4 0 0 14,11 0 0-15,0 0 0 23,6 0 0-23,-2 4 0 0,-8 0 0 8,-5 3 0 10,-2 3 0-18,2 2 0 16,-1 1 0-14,-5-5 0-1,0 3 0 9,-7-2 0 5,-1-6 0-15,-5 2 0 5,-1-5 0 11,-5 0 0-16,4 4 0 13,-6-4 0-13,6 0 0 17,4 0 0-17,-3 0 0 16,3 0 0-16,-6 0 0 10,-4 0 0 6,-6 0 0-16,-9 0 0 0,-2 0 0 23,-6 0 0-23,-11 0 0 0,5 0 0 13,1 0 0-8,1 0 0 2,12 4 0 11,-4-4 0-16,0 0 0 0,-5 0 0 6,-9 0 0 10,3 0 0-17,1 0 0 16,5 3 0-17,1-3 0 0,2 0 0 14,-9 0 0-14,3 0 0 15,-9 0 0-15,4 0 0 12,3 0 0 6,5 0 0-17,-3 0 0-1,0 0 0 19,1 0 0-19,-1 0 0 5,-3 0 0 3,7 0 0 8,-9 0 0-16,11 0 0 16,0 0 0-13,-2 0 0-2,-1 0 0 8,3 0 0 11,-8 0 0-20,1 0 0 0,-1 0 0 12,-5 0 0-6,0 0 0 2,-4 0 0 8,0 0 0-16,0 0 0 21,0 0 0-21,0 0 0 0,0 0 0 14,0 6-40-13,-4 9-134 15,-49 14-101-16,28-14-93 5,-9 14-434 2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2-03T06:42:43.572"/>
    </inkml:context>
    <inkml:brush xml:id="br0">
      <inkml:brushProperty name="width" value="0.05292" units="cm"/>
      <inkml:brushProperty name="height" value="0.05292" units="cm"/>
    </inkml:brush>
  </inkml:definitions>
  <iact:action type="add" startTime="11300">
    <iact:property name="dataType"/>
    <iact:actionData xml:id="d0">
      <inkml:trace xmlns:inkml="http://www.w3.org/2003/InkML" xml:id="stk0" contextRef="#ctx0" brushRef="#br0">11439 6130 734 0,'0'0'180'2,"0"0"-93"5,0 0 20 9,0 0-19-16,0 0-28 14,0 0 14-14,0 0 8 17,0 0-1-16,0 0-23 14,-131-90 15-15,72 90-29 20,-4 0 6-19,0 0-20-1,-15 0 5 11,0 12-10 7,0 17 0-18,-4 7-8 0,10 6 5 15,-10 11-1-14,6 2 3 21,0 1-7-21,11 13 0-1,2 9 6 7,6 6-2 9,8 16-1-15,9 6-4 6,2 7-7 1,17 11-2 3,4 3-7-11,15-5 0 21,2-12 0-21,0-12 0 6,0-9 0 1,28-6 0-2,26-1 0 10,24-4 0-15,17-1 0 16,27 1 0-16,11-9 0 10,13-9 0-5,7-23 0 10,-1-16 0-15,6-21 0 15,-8 0 0-14,-20-8 0 12,-14-42 0-12,-19-18 0 13,-19-18 0-14,-15-20 0 15,-16-25 0-14,-16-21 0 13,-20-14 0-14,-11-24 0 19,0 13 0-19,-11 9 0 5,-48 15 0 2,-19 19 0 0,-8 12 0 1,0 19 0 12,-3 13 0-20,20 25 0 0,5 23 0 14,12 15 0-8,-1 18-73 4,-12 9-67-10,2 0-79 12,44 24-132-6,8 19-871 8</inkml:trace>
    </iact:actionData>
  </iact:action>
  <iact:action type="add" startTime="12834">
    <iact:property name="dataType"/>
    <iact:actionData xml:id="d1">
      <inkml:trace xmlns:inkml="http://www.w3.org/2003/InkML" xml:id="stk1" contextRef="#ctx0" brushRef="#br0">16410 6148 669 0,'0'0'180'4,"0"0"-64"13,0 0-18-17,0 0-20 22,-314-98-25-22,150 110 3 0,1 49-15 11,-1 25 6 7,18 11-3-18,20 18-5 14,12 18 2-13,28 17 6-1,31 12 6 11,23 23 19 10,32 2-9-21,0 0-19 0,64-14-1 14,58-23-1-14,55-18-4 15,48-23-13-15,37-31 1 9,1-50-5 2,-16-28 3-7,-49-44-8 2,-47-79-10 14,-56-50-3-20,-55-42-2 12,-40-54-2-12,-29-26-1 16,-68-8 0-15,-17 26-3 14,-4 58-4-15,8 63-56 19,16 69-73-19,62 87-92 0,13 42-182 13</inkml:trace>
    </iact:actionData>
  </iact:action>
  <iact:action type="add" startTime="13602">
    <iact:property name="dataType"/>
    <iact:actionData xml:id="d2">
      <inkml:trace xmlns:inkml="http://www.w3.org/2003/InkML" xml:id="stk2" contextRef="#ctx0" brushRef="#br0">21065 6117 686 0,'0'0'287'2,"0"0"-120"4,0 0-65 4,0 0-48 11,0 0-28-21,0 0-2 1,-154 6 51 16,0 30-15-17,-10 29-17 9,1 25-15 11,-1 20 2-20,12 14-15 1,28 10-3 13,25 10-8-14,42 11 3 13,44 5 13-13,13-5 14 24,59-14 26-24,68-10-12 1,50-16 4 5,40-21-15 13,25-16-10-17,13-20-6 2,-10-26 2 5,-32-32-9 3,-36 0 0-11,-32-29-9 17,-33-70-5-18,-26-42-1 12,-29-45-1-11,-38-22 0 5,-19-12 0 2,-23 17 1 14,-51 30 1-22,-2 30-3 1,-12 32-2 14,-1 31-39-14,-12 17-59 5,-19 26-65 2,78 37-125 5,-5 0-304-13</inkml:trace>
    </iact:actionData>
  </iact:action>
  <iact:action type="add" startTime="14453">
    <iact:property name="dataType"/>
    <iact:actionData xml:id="d3">
      <inkml:trace xmlns:inkml="http://www.w3.org/2003/InkML" xml:id="stk3" contextRef="#ctx0" brushRef="#br0">25808 6287 675 0,'0'0'233'14,"0"0"-148"-14,0 0 30 14,0 0-33-14,-322-67-1 16,157 67-12-16,-10 10-20 14,13 59-10-14,15 31-10 20,18 36 10-20,30 36 18 18,32 28-8-18,29 21 1 1,38-6 3 11,0-6-6 8,86-20-11-19,51-22 4-1,38-15-6 6,36-27-4 1,16-31-14 3,18-44-4 6,1-50-4-16,-14-10-3 5,-32-95 0 4,-42-46-1-4,-42-42-4 9,-46-51 0-14,-51-21 0 20,-19 7-1-18,-28 24 0 6,-54 51-2-8,-19 45 2 16,-30 35-38-16,-25 38-58 15,-14 40-38-14,-16 25-46 16,115 12-143-17,24 42-754 18</inkml:trace>
    </iact:actionData>
  </iact:action>
  <iact:action type="add" startTime="31207">
    <iact:property name="dataType"/>
    <iact:actionData xml:id="d4">
      <inkml:trace xmlns:inkml="http://www.w3.org/2003/InkML" xml:id="stk4" contextRef="#ctx0" brushRef="#br0">24687 10919 29 0,'0'0'451'10,"0"0"-378"5,0 0 29-15,0 0-9 20,0 0-13-20,-306-22-17 1,191 22 6 9,-8 0-20 11,-1 29-3-21,-19 13 2 0,-1 9-16 16,-18 11 5-16,10 16-11 15,11 9 0-15,15 13-8 14,12 16-5-14,23 22 2 16,13 10 17-8,24 6 9-6,22 1-11-2,19 1-9 13,13 3-6-8,7 1 13 2,81-2 7 6,28-11-9-13,40-19-16 17,15-26 15-17,18-40-1 14,5-39-18-14,15-23 4 15,14-16-10-15,1-81 16 16,-7-40-15-16,-17-25 2 9,-42-25 1 8,-25-19 0-14,-41 7-1-3,-24-1 5 17,-37 20-6-17,-28 18-2 5,-3 18-2 3,-43 13 1 7,-49 12-5-15,-39 16-16 15,-38 10-13-15,-22 6-21 22,-20 15-75-22,7 12-36 0,138 55-125 7,16 5-422 18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12-03T07:08:46.522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act:action type="add" startTime="2767">
    <iact:property name="dataType"/>
    <iact:actionData xml:id="d0">
      <inkml:trace xmlns:inkml="http://www.w3.org/2003/InkML" xml:id="stk0" contextRef="#ctx0" brushRef="#br0">1996 4353 273 0,'0'0'374'33,"0"0"-149"-33,0 0-68 0,0 0-38 0,0 0-17 2,0 0 32 15,0 0 7-17,49-16-22 21,-49 16-18-21,0 0-13 0,0 0-25 17,0 0-18-17,0 0-11 19,0 0-6-19,0 0-9 0,-17 0-5 6,-38 4-3 8,-14 21-11 4,1-4 0-18,-8-2 0 0,-10-1 0 18,-15-8 0-17,-2 8 0 2,-3-11 0 11,-5 3 0-14,-1 2 0 16,4-5 0-16,-3 7 0 14,7-7 0-14,8 1 0 19,9-3 0-19,7-3 0 20,8 4 0-20,1-6 0 0,12 0 0 18,15 0 0-17,-1 0 0 19,12 0 0-20,7 0 0 0,7 0 0 21,7 0 0-20,3 0 0-1,9 0 0 8,0 0 0 7,0 0 0-15,0 0 0 22,-4 0 0-22,4 0 0 0,0 0 0 25,0 0 0-25,0 0 0 0,0 0 0 15,0 0 0-15,0 0 0 20,0 0 0-19,0 0 0 0,0 0 0 5,0 0 0 8,0 0 0-14,0 0 0 19,0 0 0-19,0 0 0 19,0 0 0-18,0 0 0-1,0 0 0 21,0 0 0-21,-4 0 0 1,-5 16 0 4,5 16 0 11,-2 10 0-16,2 6 0 17,-3 9 0-16,5 4 0 4,2 5 0 16,0-4 0-21,0 3 0 1,0-4 0 19,0 0 0-20,0 5 0 4,0 2 0 2,0-2 0 15,0-4 0-21,0-9 0 19,0-9 0-19,0-6 0 0,0-11 0 8,0 2 0 6,2-8 0-14,9 7 0 21,-7 1 0-21,-2 17 0 0,11 7 0 22,-3 3 0-20,9 7 0-2,-4-8 0 7,0 2 0 9,-7-7 0-16,-1 0 0 25,-1-14 0-24,0-11 0-1,-6-14 0 1,4-5 0 8,-4-6 0 15,3 0 0-24,-3 0 0 1,0 0 0 27,0 0 0-28,0 0 0 0,0 0 0 0,6 0 0 29,-2 0 0-29,-4 0 0 0,4 0 0 0,-4 0 0 26,11 0 0-26,20 0 0 0,16 0 0 23,24 0 0-23,12-10 0 0,3-3 0 3,-6 1 0 16,2 5 0-19,5 7 0 3,-3 0 0 3,13 0 0 15,4 0 0-21,-2 0 0 25,2 0 0-25,-14 0 0 0,-12 0 0 0,-5 0 0 24,-11 0 0-24,-15 0 0 0,-4 0 0 19,-6 0 0-19,-17 0 0 1,-5 0 0 20,-12 0 0-21,0 0 0 15,0 0 0-15,0 0 0 22,0 0 0-22,0 0 0 0,0 0 0 13,0 0 0-13,0 0 0 13,0 0 0-13,0 0 0 14,0 0 0-13,0 0 0 12,0 0 0 4,0 0 0-17,0 0 0 0,0 0 0 31,0 0 0-30,0 0 0-1,0 0 0 0,0 0 0 25,0 0 0-25,0 0 0 0,0 0 0 7,0 0 0 14,0 0 0-21,0 0 0 0,0 0 0 26,0 0 0-25,19 0 0 0,3 0 0 0,11 0 0 30,-3 0 0-31,-5 0 0 0,2 0 0 0,-3 0 0 7,-8 0 0 24,8 0 0-31,-10 0 0 1,-5 0 0-1,-7 0 0 5,-2 0 0 25,0 0 0-30,0 0 0 0,0 0 0 1,0 0 0 31,0 0 0-30,0 0 0 0,0 0 0 0,0 0 0-1,0 0 0 7,0-4 0 18,4-50 0-26,2-34 0 0,1-39 0 1,-7-17 0 8,0-14 0-1,0-10 0 16,0 8 0-24,-19 5 0 0,4 17 0 5,2 10 0 3,3 13 0 0,1 22 0 15,-1 21 0-23,10 9 0 0,-2 31 0 6,2 14 0 6,0 12 0-7,-9 6 0 17,9 0 0-22,0 0-79 0,0 0-233 35,0 0-200-34</inkml:trace>
    </iact:actionData>
  </iact:action>
  <iact:action type="add" startTime="5350">
    <iact:property name="dataType"/>
    <iact:actionData xml:id="d1">
      <inkml:trace xmlns:inkml="http://www.w3.org/2003/InkML" xml:id="stk1" contextRef="#ctx0" brushRef="#br0">12825 4341 727 0,'0'0'212'1,"0"0"-86"-1,0 0-12 69,0 0-28-69,0 0-3 0,0 0 32 1,0 0-16-1,87-32 7 0,-87 32-11 0,0 0-13 0,0 0-24 0,0 0-15 10,-42 0-15 16,-49 28 10-25,-35 10-8-1,-22-7-25 0,-18-6-5 40,-18-4 0-40,9-10 0 0,-2-2 0 0,17 0 0 0,19-6 0 12,25 1 0-11,23 5 0 32,26-4 0-33,23-2 0 0,14 1 0 0,11 0 0 7,19-4 0 4,0 0 0-10,0 0 0 28,0 4 0-29,0-4 0 1,0 0 0-1,0 13 0 8,0 10 0 20,0 30 0-27,0 25 0-1,0 24 0 0,0 17 0 16,0 8 0-16,0 4 0 31,0 0 0-31,0-9 0 0,0-3 0 0,0-4 0 7,0-5 0 1,0-8 0 20,0-12 0-28,0-21 0 0,0-16 0 1,0-18 0 7,0-14 0-2,0-17 0 23,0-4 0-29,11 0 0 0,-11 0 0 0,4 0 0 8,0 0 0 18,-4 0 0-26,0 0 0 0,11 0 0 8,12 0 0 0,21 0 0 20,11 0 0-28,17 0 0 0,6 9 0 0,4 0 0 12,6-2 0-12,14 2 0 31,13 0 0-31,8-2 0 0,-1 5 0 0,4 1 0 9,-3-5 0 0,-10 5 0 18,-7-1 0-27,-20-5 0 1,-4 2 0-1,-16-9 0 15,-14 4 0-14,-8-4 0 30,-18 0 0-31,3 0 0 0,-6 0 0 0,-12 0 0 6,8 0 0 3,-9 0 0 20,-3 0 0-29,-7 0 0 0,0 0 0 0,2 0 0 8,-2 0 0 0,0 0 0 20,4 0 0-27,7 0 0 0,3 0 0-1,-9 0 0 4,-1 0 0 8,-4 0 0-3,0 0 0-8,0 0 0 38,0 0 0-38,0 0 0-1,0 0 0 0,0 0 0 0,0 0 0 11,0-10 0 28,4-55 0-39,-4-28 0 0,0-33 0 0,0-21 0 0,0-24 0 0,0-23 0 11,-21-10 0 11,-9 1 0-22,1 15 0 1,6 29 0 5,4 35 0 12,10 48 0-18,-3 26 0 0,12 22 0 25,0 8 0-25,0-3 0 0,0-5 0 5,0-13-168 10,0 38-103-14,0-9-142 13</inkml:trace>
    </iact:actionData>
  </iact:action>
  <iact:action type="add" startTime="7178">
    <iact:property name="dataType"/>
    <iact:actionData xml:id="d2">
      <inkml:trace xmlns:inkml="http://www.w3.org/2003/InkML" xml:id="stk2" contextRef="#ctx0" brushRef="#br0">24818 4517 563 0,'0'0'351'15,"0"0"-174"-15,0 0-38 18,0 0-9-17,0 0-35-1,0 0-24 22,0 0-16-22,0-29-5 0,0 29-12 8,-5 0-3 19,-45 0-2-25,-26 0 29-1,-21 0-15 0,-6 0-18 7,-13 0-8 18,0 0 7-24,-2 0-2-1,-19 0-5 15,-13 0 4-15,1 21-7-1,-11 7 1 9,8-3-5-2,23 4-14-2,20-4 0 22,20-6 0-27,32-2 0 0,9-5 0 4,23 1 0 10,8-9 0-14,13-1 0 30,-3-3 0-30,7 5 0 0,0-5 0 0,0 0 0 9,0 0 0 26,0 0 0-34,0 4 0-1,-6 12 0 0,0 9 0 0,1 19 0 10,-5 21 0-3,10 10 0 20,0 18 0-27,0 13 0 0,0 10 0 0,0 6 0 17,-4 4 0-17,-1 0 0 31,-5-8 0-31,6-6 0 0,2-15 0 0,-5-16 0 13,7-19 0-13,0-24 0 32,0-23 0-32,0-11 0 0,0-4 0 1,0 0 0 10,0 0 0-9,0 0 0 32,0 0 0-33,0 0 0 0,0 0 0-1,47 0 0 0,12 0 0 9,19 0 0 22,-15 0 0-31,4 0 0 0,3 0 0 0,8 0 0 39,15 0 0-39,12 0 0 0,9 0 0 0,2 9 0 0,4 7 0 6,2-4 0 5,0 1 0 21,2-5 0-32,-1-8 0 0,1 0 0 0,-8 0 0 0,-11 0 0 16,-18 0 0-16,-16 0 0 10,-7 0 0 25,-12 0 0-35,-8 0 0 0,-12-5 0 0,-11 2 0 0,-6-1 0 11,-9 4 0-5,7 0 0 21,-13 0 0-27,0-3 0 0,0 3 0 1,0 0 0 9,0 0 0 16,0 0 0-25,0 0 0-1,0 0 0 0,0 0 0 7,0 0 0 22,0 0 0-29,0-13 0 0,0-34 0 0,0-20 0 33,0-36 0-33,0-19 0 1,0-10 0-1,-9-7 0 7,-5-11 0 5,-5-2 0-12,2 8 0 10,-2 26 0 18,2 21 0-27,11 28 0-1,1 23 0 0,-1 17 0 9,4 14 0-1,-8 6 0 20,-1 5 0-28,-8-3-89 1,-6-1-134 0,10 8-117 3,4 0-224 6</inkml:trace>
    </iact:actionData>
  </iact:action>
  <iact:action type="add" startTime="12059">
    <iact:property name="dataType"/>
    <iact:actionData xml:id="d3">
      <inkml:trace xmlns:inkml="http://www.w3.org/2003/InkML" xml:id="stk3" contextRef="#ctx0" brushRef="#br0">22793 4312 67 0,'0'0'24'57,"0"0"-17"-56,0 0 5 0,0 0-11-1,0 0 1 0,0 0 1 0,0 0 15 0,0 0 29 1,8-24-12 12,-16 24 6-12,1 0 5 27,-3 0 24-27,6 0 10-1,4 0 58 0,0 0 47 44,0 0 4-44,0 0-30 0,0 0-17 0,0 0-2 0,0 0-28 1,0 0-11 7,0 0-21 24,0-8-11-32,21-3 1 0,40-7-24 0,27 1-23 14,7 2 14-14,15-6 0 36,-7 5-5-36,-4 1-4 1,-2 2-22-1,-13 0-6 0,-10-3 0 15,-15 4 0-14,-17-1 0 13,-23 6 0-14,-11 3 0 9,-8 0 0 23,0 4 0-30,0 0 0 1,0 0 0-3,0 0 0 1,-8-6 0 12,-74-29 0-12,-51-27 0 28,-40-16 0-28,-8-6 0 0,2 6 0-1,23 6 0 4,15 13 0 8,33 10 0 16,39 20 0-27,27 8 0 0,27 14 0-1,15-2 0 7,0 6 0 4,0-3 0-10,0 6 0 29,34 0 0-29,35 75 0-1,30 30 0 0,19 26 0 10,4 9 0-5,-12-6 0 25,-11-16 0-29,-21-20 0 0,-23-24 0 0,-30-30 0 3,-6-23 0 12,-19-14 0-15,0-1 0 27,0-6 0-28,0 0 0 0,4 0 0 0,5-6 0 8,10-62 0-2,0-38 0 10,-7-46 0-16,-12-24 0 62,0-14 0-60,0-4 0-2,0 14 0 2,0 30 0-1,0 47 0-1,-4 44 0 0,4 34 0 0,0 19 0 1,0 2 0 5,0 4 0 2,-6 0 0 23,-20 10 0-31,-24 72 0 0,-22 44 0 0,-25 38 0 40,-10 6 0-40,-9 17 0 1,8-5 0-1,7-16 0 0,17-30 0 3,21-36 0 12,12-25 0-15,20-35 0 30,14-15 0-30,15-21 0 1,2-4 0-1,0 0 0 16,2 0 0-16,55-41 0 30,10-27-63-30,3-10-205 0,-47 40-130 1,-6 15-616 13</inkml:trace>
    </iact:actionData>
  </iact:action>
  <iact:action type="add" startTime="15572">
    <iact:property name="dataType"/>
    <iact:actionData xml:id="d4">
      <inkml:trace xmlns:inkml="http://www.w3.org/2003/InkML" xml:id="stk4" contextRef="#ctx0" brushRef="#br1">2232 12347 672 0,'0'0'327'1,"0"0"-120"0,0 0-44 15,0 0-8-16,0 0-41 24,0 0-10-23,0 0-7-1,55-19-19 38,-55 19-25-38,0 0-18 1,-34 0-8 0,-41 17-12 0,-33 10-15 0,-14 1 0 9,-17-6 0 25,-11-6 0-35,-10-8 0 1,6-4 0-1,9 0 0 0,12-1 0 13,11 3 0-13,14-6 0 34,9 2 0-34,7 4 0 0,22-2 0 0,11 3 0 6,15-1 0 8,23 2 0-14,0-8 0 48,19 0 0-48,2 0 0 0,-5 0 0 0,5 0 0 0,0 0 0 1,0 0 0 2,0 4 0 10,0-4 0-13,-4 0 0 48,4 3 0-48,0-3 0 0,0 0 0 0,0 0 0 1,0 0 0-1,0 0 0 12,0 0 0-12,0 22 0 22,0 10 0-22,0 17 0 0,0 20 0 28,0 0 0-27,0-4 0-1,0-2 0 2,0-15 0 16,0-6 0-18,0-6 0 3,0 5 0 18,0 15 0-20,0 6 0-1,0 16 0 16,0 4 0-16,0-1 0 18,0 0 0-18,0-3 0 15,0 1 0-15,0-2 0 21,0 13 0-21,0 4 0 0,0 0 0 22,0-14 0-22,-10-5 0 0,1-31 0 23,3-16 0-22,2-6 0-1,2-15 0 21,-5-1 0-21,7-4 0 0,0 7 0 7,0-9 0 31,0 0 0-37,0 4 0-1,0 0 0 0,0 0 0 1,0-4 0 8,0 0 0 21,23 0 0-30,36 0 0 0,24 0 0 0,-1 0 0 12,11 0 0-11,14 0 0 35,15 0 0-36,13 0 0 0,10 0 0 0,-3 0 0 1,-16 0 0 8,-4 0 0 0,-6 0 0 25,-21 0 0-34,-4 0 0 0,-28 0 0 0,-4 0 0 1,-17 0 0 13,-2 4 0-13,-15-4 0 29,1 3 0-30,-3 3 0 0,-8-2 0 0,4-4 0 9,-1 0 0 0,-3 0 0 24,-8 0 0-32,-1 3 0 0,4-3 0-1,-1 5 0 2,8-1 0 4,-7-4 0 2,5 0 0 28,-11 0 0-36,-4 0 0 0,0 3 0 1,0-3 0-1,0 0 0 8,0 0 0 22,0-19 0-29,0-55 0 0,-4-52 0-1,-34-42 0 3,-6-25 0 6,0-19 0 25,10 3 0-32,4 6 0-1,5 11 0-1,2 13 0 1,6 18 0 5,0 24 0 2,15 22 0 28,-2 29 0-35,0 33 0-1,4 24 0 0,0 16 0 1,0 13 0 12,0 0 0-13,27 0-49 37,-2 0-247-37,9 24-167 0</inkml:trace>
    </iact:actionData>
  </iact:action>
  <iact:action type="add" startTime="17458">
    <iact:property name="dataType"/>
    <iact:actionData xml:id="d5">
      <inkml:trace xmlns:inkml="http://www.w3.org/2003/InkML" xml:id="stk5" contextRef="#ctx0" brushRef="#br1">13257 12413 66 0,'0'0'719'4,"0"0"-455"10,0 0-91-11,0 0-3 14,0 0-30-16,0 0-34 6,0 0-11 23,64-41-24-30,-64 41-18 0,0 0-7 0,-17 0-11 8,-46 13-5 26,-22 20 12-34,-18-1-8 0,-11-4-31 0,-16 1-3 0,-9-4 0 10,-1-4 0 21,-7-2 0-31,12-1 0 0,13-2 0 0,10-7 0 8,24-6 0 6,5 4 0-14,20-2 0 7,11-1 0 22,18-4 0-28,4 0 0 0,24 0 0 0,2 0 0 8,0 0 0-5,4 0 0 6,0 0 0 23,0 0 0-33,0 3 0 0,0-3 0 0,0 6 0 0,-7 9 0 8,3 23 0 23,-4 14 0-30,1 30 0 0,7 12 0 0,0 9 0 4,0 3 0 5,0 3 0-4,0 3 0 26,15-2 0-32,4-5 0 0,0-8 0 2,-8-1 0 0,-11-14 0 11,0-13 0-13,0-8 0 34,0-7 0-34,0-18 0 0,0-7 0 0,0-10 0 39,0-10 0-37,0-2 0 0,0-7 0-2,0 6 0 0,0-6 0 1,0 3 0 5,25 10 0 3,9-2 0 26,18 2 0-34,16 3 0-1,10-3 0 0,16-5 0 1,12 9 0 13,16-9 0-14,4 3 0 37,5-3 0-37,-2 1 0 0,-13-5 0 0,-5 0 0 1,-18-4 0 13,0 0 0-14,-11 0 0 34,-13 0 0-34,-12 0 0 0,-15 0 0 0,-25 0 0 4,2 0 0 4,-15 0 0 24,3 0 0-32,-7 0 0 0,0 0 0 0,0 0 0 38,0 0 0-38,0 0 0 0,0 0 0 0,0 0 0 0,0 0 0 11,0 0 0-10,12 0 0 30,-5 0 0-31,10 0 0 1,-5 0 0 0,-3-4 0 3,1 4 0 3,-6 0 0 26,1-4 0-33,-1-17 0 1,4-14 0 0,-1-27 0 5,-7-32 0 5,0-37 0-11,0-28 0 33,-15-24 0-33,-17-14 0 0,-8 8 0 0,9 17 0 13,3 38 0-13,5 37 0 45,8 44 0-45,11 24 0 0,0 21 0 0,4 8-3 0,0 0-136 0,0 33-137 16,4 12-228-16</inkml:trace>
    </iact:actionData>
  </iact:action>
  <iact:action type="add" startTime="19164">
    <iact:property name="dataType"/>
    <iact:actionData xml:id="d6">
      <inkml:trace xmlns:inkml="http://www.w3.org/2003/InkML" xml:id="stk6" contextRef="#ctx0" brushRef="#br1">24959 12328 280 0,'0'0'211'1,"0"0"-41"-1,0 0 36 17,0 0-33-16,0 0-60 19,0 0 5-20,0 0-6 0,42-4 7 22,-42 4-57-21,0 0-19 0,-6 0-11 20,-62 0 11-21,-33 0 8 0,-21 0-13 6,-19 0-1 14,-11 0-9-18,0 0-2 8,11 0-3-10,2 0-3 22,6 0-3-22,3 11 4 0,3 14-2 25,15 0-5-25,20 3-2 0,14-3 0 21,25-6-2-21,22-5-2 0,12-7-1 24,16-3 0-24,-3-4 1 0,6 6-1 6,-4 9-7 10,4 22 0-16,0 13 0 23,0 18 0-23,0 14 0 0,0 12 0 5,13 17 0 3,6-1 0 9,-1-1 0-17,-5-2 0 4,0-5 0 4,-3-3 0 10,5-9 0-18,-11-14 0 7,5-5 0 12,-1-14 0-17,-8-17 0-1,6-8 0 9,-6-7 0 10,0-13 0-20,0-3 0 0,0-5 0 25,13 5 0-24,29-3 0-1,17 7 0 4,28-8 0 18,-3-1 0-21,17-4 0-1,-2 0 0 6,6 0 0 12,-1 0 0-17,-3 0 0 3,-8 0 0 17,4 0 0-21,4 3 0 1,-2 7 0 21,10-10 0-22,1 8 0 1,-7-8 0 22,-2 0 0-22,-14 0 0 0,-5 0 0 22,-19 0 0-23,-17 0 0 0,-3-8 0 4,-20 4 0 18,-6-2 0-22,-5 3 0 1,-8 3 0 19,1 0 0-19,-5 0 0-1,2 0 0 25,4 0 0-24,-6 0 0 0,0 0 0 19,0 0 0-19,0 0 0-1,0 0 0 7,0 0 0 10,0 0 0-17,0 0 0 4,0-22 0 17,0-33 0-20,0-48 0-1,0-33 0 23,0-22 0-22,0 3 0 0,0-8 0 19,-6-5 0-20,-5 5 0 0,-8 11 0 22,5 34 0-20,1 36 0-2,4 32 0 21,5 31 0-21,-8 10 0 0,9 9 0 8,-9-12-81 9,-7-8-87-17,-11-17-49 24,20 29-96-23,1 4-298-1</inkml:trace>
    </iact:actionData>
  </iact:action>
  <iact:action type="add" startTime="22907">
    <iact:property name="dataType"/>
    <iact:actionData xml:id="d7">
      <inkml:trace xmlns:inkml="http://www.w3.org/2003/InkML" xml:id="stk7" contextRef="#ctx0" brushRef="#br1">19950 11923 983 0,'0'0'202'1,"0"0"-68"0,0 0 10 18,0 0-54-19,234-32-24 4,-133 32 2 34,21 0 6-38,19 0-14 0,17 0-4 0,9 0-14 0,-5 0-4 8,-4 0-14 25,-29 0 10-33,-18 0-8 0,-24 0-20 1,-28 0-6 1,-30-5 0 5,-3-2 0 25,-22 1 0-32,-4 6 0 0,0 0 0 0,0-12 0 39,-30-23 0-39,-77-27 0 0,-66-19 0 0,-38-6 0 0,-8 15 0 14,-10 19 0-14,24 6 0 32,34 19 0-32,30 20 0 0,40 8 0 0,34 0 0 10,27 0 0-9,25 0 0 14,6 0 0-15,9 17 0 37,0 43 0-37,47 39 0 0,43 30 0 0,14 15 0 0,5-1 0 9,-3-7 0 27,-7-14 0-36,-17-25 0 0,-19-19 0 0,-14-34 0 1,-20-23 0 10,-18-17 0-5,1-4 0 28,-5 0 0-34,-1 0 0 0,11-11 0 0,6-63 0 0,4-53 0 16,11-45 0-16,2-35 0 33,7-23 0-33,5-3 0 0,5 10 0 0,0 22 0 7,-15 47 0 6,-6 43 0-13,-17 42 0 33,-8 31 0-32,-11 26 0-1,0 12 0 0,0 0 0 14,0 22 0-14,-70 75 0 6,-40 36 0-1,-31 36 0 33,-4-1 0-38,-9 4 0 0,-6-10 0 0,10-6 0 1,13-35 0 11,26-22 0-11,24-33 0 29,32-34 0-30,22-15 0 0,24-13 0 0,9-4 0 18,0 0 0-18,0 0 0 31,0-8 0-31,30-21 0 0,6 1 0 1,-24 3-124 12,-3 15-98-13,-9 10-139 7,0 0-453 28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780E28-9524-4BC1-92E6-9D13D982C02C}" type="datetimeFigureOut">
              <a:rPr lang="en-CA" smtClean="0"/>
              <a:t>2024-06-15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DD7CA3-7021-4E7D-AEC0-B4022A0502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2674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D7CA3-7021-4E7D-AEC0-B4022A050228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8216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D7CA3-7021-4E7D-AEC0-B4022A050228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99868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D7CA3-7021-4E7D-AEC0-B4022A050228}" type="slidenum">
              <a:rPr lang="en-CA" smtClean="0"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4950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D7CA3-7021-4E7D-AEC0-B4022A050228}" type="slidenum">
              <a:rPr lang="en-CA" smtClean="0"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5676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D7CA3-7021-4E7D-AEC0-B4022A050228}" type="slidenum">
              <a:rPr lang="en-CA" smtClean="0"/>
              <a:t>65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6585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D7CA3-7021-4E7D-AEC0-B4022A050228}" type="slidenum">
              <a:rPr lang="en-CA" smtClean="0"/>
              <a:t>81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5162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D7CA3-7021-4E7D-AEC0-B4022A050228}" type="slidenum">
              <a:rPr lang="en-CA" smtClean="0"/>
              <a:t>91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4976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½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D7CA3-7021-4E7D-AEC0-B4022A050228}" type="slidenum">
              <a:rPr lang="en-CA" smtClean="0"/>
              <a:t>99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8619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½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D7CA3-7021-4E7D-AEC0-B4022A050228}" type="slidenum">
              <a:rPr lang="en-CA" smtClean="0"/>
              <a:t>101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5901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34611-0E82-63AB-1FD8-6798C792DA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8B56D7-10DB-EA0F-33E8-A877422D23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ECEFE-DB27-6806-F015-8409A4A06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520D-6E9C-4C26-92FC-A2AF1DF5EBB3}" type="datetimeFigureOut">
              <a:rPr lang="en-CA" smtClean="0"/>
              <a:t>2024-06-15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54191-3879-3C2F-3645-474397813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0533C-49C6-F0FE-ECFD-16A3CF76E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01EED-437D-4D89-875B-9B11872AC2B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2863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5584B-03EA-D104-7857-783239B9D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34F038-AF53-BC4B-1F56-368043A164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066DF-E1D1-D981-A4E7-95D7B4AF8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520D-6E9C-4C26-92FC-A2AF1DF5EBB3}" type="datetimeFigureOut">
              <a:rPr lang="en-CA" smtClean="0"/>
              <a:t>2024-06-15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090A2-613F-AE8C-F1AF-42DCCD29B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B10C2-D6EB-87C9-E5BD-DE360EDEC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01EED-437D-4D89-875B-9B11872AC2B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9784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628FD3-7952-0C4E-B860-D580668FE5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065649-655E-CD85-1E9B-7516AC3D1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08900-D040-AB82-9DC6-9417C6DCE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520D-6E9C-4C26-92FC-A2AF1DF5EBB3}" type="datetimeFigureOut">
              <a:rPr lang="en-CA" smtClean="0"/>
              <a:t>2024-06-15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A9D79E-495A-9D29-AE9D-87EFFFF61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98E9B-01A4-44CE-ED49-FB31C9552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01EED-437D-4D89-875B-9B11872AC2B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9701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A8269-FEE4-4774-1C22-10646A263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5DED7-945E-2460-5ECB-D1DA10FF2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A11B57-AFD7-27EE-4341-9019A8B15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520D-6E9C-4C26-92FC-A2AF1DF5EBB3}" type="datetimeFigureOut">
              <a:rPr lang="en-CA" smtClean="0"/>
              <a:t>2024-06-15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AD74C-9D4A-9193-0AB0-EAF8604E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05AAC-2673-AA63-B73A-040FF489A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01EED-437D-4D89-875B-9B11872AC2B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7449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FF63D-0298-20C5-26FF-D1FED9F4C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F0B707-E111-4547-E502-0944562D63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29186-CFC5-E337-8E86-F5743B333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520D-6E9C-4C26-92FC-A2AF1DF5EBB3}" type="datetimeFigureOut">
              <a:rPr lang="en-CA" smtClean="0"/>
              <a:t>2024-06-15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60C41-B1DE-4E5C-033D-9BE6BC0E0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DD3C4-1323-904E-2EBB-7CD321FA7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01EED-437D-4D89-875B-9B11872AC2B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7095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87A73-1CDA-5EBB-F857-85AD378E2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027A1-D0E6-E994-8B61-FB49F06388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BD2B08-A7D6-43F2-8F20-85B695034D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436862-D2DE-5AF9-3C3F-19FC873C7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520D-6E9C-4C26-92FC-A2AF1DF5EBB3}" type="datetimeFigureOut">
              <a:rPr lang="en-CA" smtClean="0"/>
              <a:t>2024-06-15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93FB18-2805-21D1-223D-775D195F3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3863D-C003-A9DB-3832-A014F2271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01EED-437D-4D89-875B-9B11872AC2B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7984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81F2B-90CF-23BA-EF29-10E6495A6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1D952E-CDCD-09B3-6154-B17859116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D2AFA-9BD0-0D3C-DBE3-E81AE766AF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CB3417-F163-9573-23C8-24BE5720BC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FB7AE2-7BF3-91EA-C9C9-7C5C73BC37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06DE0E-8A64-8CEC-2CB9-BDA7D309A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520D-6E9C-4C26-92FC-A2AF1DF5EBB3}" type="datetimeFigureOut">
              <a:rPr lang="en-CA" smtClean="0"/>
              <a:t>2024-06-15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9AF9F7-6E5F-8A7B-F4DC-EB224BE8F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9166D8-E5DB-4D90-AE9E-0EF023E8C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01EED-437D-4D89-875B-9B11872AC2B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21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F8F45-14B8-90F6-CA64-503B5DFE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21F29A-8827-9805-97FB-86B616BF6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520D-6E9C-4C26-92FC-A2AF1DF5EBB3}" type="datetimeFigureOut">
              <a:rPr lang="en-CA" smtClean="0"/>
              <a:t>2024-06-15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E7B954-F958-FDEE-D179-8FE48717B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B9C26C-4393-329D-2174-E8D9157C3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01EED-437D-4D89-875B-9B11872AC2B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9036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EFF3E0-15DF-1DCD-611F-522A88829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520D-6E9C-4C26-92FC-A2AF1DF5EBB3}" type="datetimeFigureOut">
              <a:rPr lang="en-CA" smtClean="0"/>
              <a:t>2024-06-15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7A8ED7-E445-87F9-FF1F-82B01DC0A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BD327B-CFE8-9999-283C-132781C9E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01EED-437D-4D89-875B-9B11872AC2B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3141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F76C3-E3F5-E5C0-7F09-F592B3C89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09E23-72C9-828A-C92A-602C0CDF3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609A0B-22D5-FCC8-E70A-2E5CDBBC20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D92D80-1E74-69B7-63A0-251D77BCD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520D-6E9C-4C26-92FC-A2AF1DF5EBB3}" type="datetimeFigureOut">
              <a:rPr lang="en-CA" smtClean="0"/>
              <a:t>2024-06-15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D542E1-F7E6-3370-A717-F2AAAA99B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469EC6-CA4E-DE0D-F7B2-DD1A90F5F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01EED-437D-4D89-875B-9B11872AC2B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3661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0099A-FD87-275D-376C-655E0B46E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FE5751-E5F3-C777-1441-AE98CFEA5E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65077D-AF7F-1CD6-20F8-AE863D9C2C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998D6-B98D-53AD-966F-E1F8FDA04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520D-6E9C-4C26-92FC-A2AF1DF5EBB3}" type="datetimeFigureOut">
              <a:rPr lang="en-CA" smtClean="0"/>
              <a:t>2024-06-15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3A1A60-3C14-1E86-F064-B0C19A409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DCBA19-0A76-7C8C-9FA9-4DC632501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01EED-437D-4D89-875B-9B11872AC2B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3987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475AEC-00C4-2AEC-794D-8D7F95399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3C7E77-9B8F-21D5-D79A-2348467F6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4A3C6-4D03-8BFC-D60C-79450E63ED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F520D-6E9C-4C26-92FC-A2AF1DF5EBB3}" type="datetimeFigureOut">
              <a:rPr lang="en-CA" smtClean="0"/>
              <a:t>2024-06-15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D0877-5C1C-4CB4-0787-1FFE797F92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C4C825-04F4-DBA9-D015-652269766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101EED-437D-4D89-875B-9B11872AC2B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5878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0.png"/><Relationship Id="rId3" Type="http://schemas.openxmlformats.org/officeDocument/2006/relationships/image" Target="../media/image1890.png"/><Relationship Id="rId7" Type="http://schemas.openxmlformats.org/officeDocument/2006/relationships/image" Target="../media/image19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Relationship Id="rId6" Type="http://schemas.openxmlformats.org/officeDocument/2006/relationships/image" Target="../media/image1930.png"/><Relationship Id="rId5" Type="http://schemas.openxmlformats.org/officeDocument/2006/relationships/image" Target="../media/image1920.png"/><Relationship Id="rId4" Type="http://schemas.openxmlformats.org/officeDocument/2006/relationships/image" Target="../media/image1910.png"/><Relationship Id="rId9" Type="http://schemas.openxmlformats.org/officeDocument/2006/relationships/image" Target="../media/image1960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0.png"/><Relationship Id="rId13" Type="http://schemas.openxmlformats.org/officeDocument/2006/relationships/image" Target="../media/image2070.png"/><Relationship Id="rId18" Type="http://schemas.openxmlformats.org/officeDocument/2006/relationships/image" Target="../media/image2140.png"/><Relationship Id="rId3" Type="http://schemas.openxmlformats.org/officeDocument/2006/relationships/notesSlide" Target="../notesSlides/notesSlide9.xml"/><Relationship Id="rId21" Type="http://schemas.openxmlformats.org/officeDocument/2006/relationships/image" Target="../media/image2170.png"/><Relationship Id="rId7" Type="http://schemas.openxmlformats.org/officeDocument/2006/relationships/image" Target="../media/image2010.png"/><Relationship Id="rId12" Type="http://schemas.openxmlformats.org/officeDocument/2006/relationships/image" Target="../media/image2060.png"/><Relationship Id="rId17" Type="http://schemas.openxmlformats.org/officeDocument/2006/relationships/image" Target="../media/image213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101.png"/><Relationship Id="rId20" Type="http://schemas.openxmlformats.org/officeDocument/2006/relationships/image" Target="../media/image2160.png"/><Relationship Id="rId1" Type="http://schemas.openxmlformats.org/officeDocument/2006/relationships/tags" Target="../tags/tag92.xml"/><Relationship Id="rId6" Type="http://schemas.openxmlformats.org/officeDocument/2006/relationships/image" Target="../media/image1990.png"/><Relationship Id="rId11" Type="http://schemas.openxmlformats.org/officeDocument/2006/relationships/image" Target="../media/image2050.png"/><Relationship Id="rId5" Type="http://schemas.openxmlformats.org/officeDocument/2006/relationships/image" Target="../media/image1980.png"/><Relationship Id="rId15" Type="http://schemas.openxmlformats.org/officeDocument/2006/relationships/image" Target="../media/image2090.png"/><Relationship Id="rId23" Type="http://schemas.openxmlformats.org/officeDocument/2006/relationships/image" Target="../media/image2190.png"/><Relationship Id="rId10" Type="http://schemas.openxmlformats.org/officeDocument/2006/relationships/image" Target="../media/image2040.png"/><Relationship Id="rId19" Type="http://schemas.openxmlformats.org/officeDocument/2006/relationships/image" Target="../media/image2150.png"/><Relationship Id="rId4" Type="http://schemas.openxmlformats.org/officeDocument/2006/relationships/image" Target="../media/image1970.png"/><Relationship Id="rId9" Type="http://schemas.openxmlformats.org/officeDocument/2006/relationships/image" Target="../media/image2030.png"/><Relationship Id="rId14" Type="http://schemas.openxmlformats.org/officeDocument/2006/relationships/image" Target="../media/image2080.png"/><Relationship Id="rId22" Type="http://schemas.openxmlformats.org/officeDocument/2006/relationships/image" Target="../media/image218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0.png"/><Relationship Id="rId3" Type="http://schemas.openxmlformats.org/officeDocument/2006/relationships/image" Target="../media/image2230.png"/><Relationship Id="rId7" Type="http://schemas.openxmlformats.org/officeDocument/2006/relationships/image" Target="../media/image22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Relationship Id="rId6" Type="http://schemas.openxmlformats.org/officeDocument/2006/relationships/image" Target="../media/image2260.png"/><Relationship Id="rId10" Type="http://schemas.openxmlformats.org/officeDocument/2006/relationships/image" Target="../media/image2830.png"/><Relationship Id="rId9" Type="http://schemas.microsoft.com/office/2011/relationships/inkAction" Target="../ink/inkAction10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0.png"/><Relationship Id="rId7" Type="http://schemas.openxmlformats.org/officeDocument/2006/relationships/image" Target="../media/image2840.png"/><Relationship Id="rId2" Type="http://schemas.openxmlformats.org/officeDocument/2006/relationships/image" Target="../media/image2230.png"/><Relationship Id="rId1" Type="http://schemas.openxmlformats.org/officeDocument/2006/relationships/slideLayout" Target="../slideLayouts/slideLayout2.xml"/><Relationship Id="rId6" Type="http://schemas.microsoft.com/office/2011/relationships/inkAction" Target="../ink/inkAction11.xml"/><Relationship Id="rId5" Type="http://schemas.openxmlformats.org/officeDocument/2006/relationships/image" Target="../media/image2260.png"/><Relationship Id="rId4" Type="http://schemas.openxmlformats.org/officeDocument/2006/relationships/image" Target="../media/image231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0.png"/><Relationship Id="rId3" Type="http://schemas.openxmlformats.org/officeDocument/2006/relationships/image" Target="../media/image2230.png"/><Relationship Id="rId7" Type="http://schemas.openxmlformats.org/officeDocument/2006/relationships/image" Target="../media/image22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Relationship Id="rId6" Type="http://schemas.openxmlformats.org/officeDocument/2006/relationships/image" Target="../media/image2260.png"/><Relationship Id="rId10" Type="http://schemas.openxmlformats.org/officeDocument/2006/relationships/image" Target="../media/image290.png"/><Relationship Id="rId9" Type="http://schemas.microsoft.com/office/2011/relationships/inkAction" Target="../ink/inkAction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3" Type="http://schemas.openxmlformats.org/officeDocument/2006/relationships/image" Target="../media/image211.png"/><Relationship Id="rId12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15" Type="http://schemas.openxmlformats.org/officeDocument/2006/relationships/image" Target="../media/image37.png"/><Relationship Id="rId1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110.png"/><Relationship Id="rId4" Type="http://schemas.openxmlformats.org/officeDocument/2006/relationships/image" Target="../media/image3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5.png"/><Relationship Id="rId3" Type="http://schemas.openxmlformats.org/officeDocument/2006/relationships/image" Target="../media/image91.png"/><Relationship Id="rId7" Type="http://schemas.openxmlformats.org/officeDocument/2006/relationships/image" Target="../media/image40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190.png"/><Relationship Id="rId4" Type="http://schemas.openxmlformats.org/officeDocument/2006/relationships/image" Target="../media/image39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91.png"/><Relationship Id="rId7" Type="http://schemas.openxmlformats.org/officeDocument/2006/relationships/image" Target="../media/image2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212.png"/><Relationship Id="rId5" Type="http://schemas.openxmlformats.org/officeDocument/2006/relationships/image" Target="../media/image190.png"/><Relationship Id="rId4" Type="http://schemas.openxmlformats.org/officeDocument/2006/relationships/image" Target="../media/image180.png"/><Relationship Id="rId9" Type="http://schemas.openxmlformats.org/officeDocument/2006/relationships/image" Target="../media/image4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9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415.png"/><Relationship Id="rId4" Type="http://schemas.openxmlformats.org/officeDocument/2006/relationships/image" Target="../media/image4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291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312.png"/><Relationship Id="rId3" Type="http://schemas.openxmlformats.org/officeDocument/2006/relationships/image" Target="../media/image211.png"/><Relationship Id="rId12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11" Type="http://schemas.openxmlformats.org/officeDocument/2006/relationships/image" Target="NULL"/><Relationship Id="rId10" Type="http://schemas.openxmlformats.org/officeDocument/2006/relationships/image" Target="../media/image412.png"/><Relationship Id="rId9" Type="http://schemas.openxmlformats.org/officeDocument/2006/relationships/image" Target="../media/image3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381.png"/><Relationship Id="rId5" Type="http://schemas.openxmlformats.org/officeDocument/2006/relationships/image" Target="../media/image340.png"/><Relationship Id="rId4" Type="http://schemas.openxmlformats.org/officeDocument/2006/relationships/image" Target="../media/image5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3.png"/><Relationship Id="rId7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68.png"/><Relationship Id="rId5" Type="http://schemas.openxmlformats.org/officeDocument/2006/relationships/image" Target="../media/image672.png"/><Relationship Id="rId4" Type="http://schemas.openxmlformats.org/officeDocument/2006/relationships/image" Target="../media/image662.png"/><Relationship Id="rId9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0.png"/><Relationship Id="rId3" Type="http://schemas.openxmlformats.org/officeDocument/2006/relationships/image" Target="../media/image85.png"/><Relationship Id="rId12" Type="http://schemas.openxmlformats.org/officeDocument/2006/relationships/image" Target="../media/image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openxmlformats.org/officeDocument/2006/relationships/image" Target="../media/image88.png"/><Relationship Id="rId11" Type="http://schemas.openxmlformats.org/officeDocument/2006/relationships/image" Target="../media/image89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6" Type="http://schemas.openxmlformats.org/officeDocument/2006/relationships/image" Target="../media/image770.png"/><Relationship Id="rId5" Type="http://schemas.openxmlformats.org/officeDocument/2006/relationships/image" Target="../media/image761.png"/><Relationship Id="rId4" Type="http://schemas.openxmlformats.org/officeDocument/2006/relationships/image" Target="../media/image7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6" Type="http://schemas.openxmlformats.org/officeDocument/2006/relationships/image" Target="../media/image820.png"/><Relationship Id="rId5" Type="http://schemas.openxmlformats.org/officeDocument/2006/relationships/image" Target="../media/image811.png"/><Relationship Id="rId4" Type="http://schemas.openxmlformats.org/officeDocument/2006/relationships/image" Target="../media/image79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47.png"/><Relationship Id="rId5" Type="http://schemas.openxmlformats.org/officeDocument/2006/relationships/image" Target="../media/image34.png"/><Relationship Id="rId4" Type="http://schemas.openxmlformats.org/officeDocument/2006/relationships/image" Target="../media/image16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openxmlformats.org/officeDocument/2006/relationships/image" Target="../media/image47.png"/><Relationship Id="rId5" Type="http://schemas.openxmlformats.org/officeDocument/2006/relationships/image" Target="../media/image34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13.png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6" Type="http://schemas.openxmlformats.org/officeDocument/2006/relationships/image" Target="../media/image57.png"/><Relationship Id="rId5" Type="http://schemas.openxmlformats.org/officeDocument/2006/relationships/image" Target="../media/image3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96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6" Type="http://schemas.openxmlformats.org/officeDocument/2006/relationships/image" Target="../media/image954.png"/><Relationship Id="rId5" Type="http://schemas.openxmlformats.org/officeDocument/2006/relationships/image" Target="../media/image944.png"/><Relationship Id="rId4" Type="http://schemas.openxmlformats.org/officeDocument/2006/relationships/image" Target="../media/image9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4" Type="http://schemas.openxmlformats.org/officeDocument/2006/relationships/image" Target="../media/image90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5" Type="http://schemas.openxmlformats.org/officeDocument/2006/relationships/image" Target="../media/image943.png"/><Relationship Id="rId4" Type="http://schemas.openxmlformats.org/officeDocument/2006/relationships/image" Target="../media/image9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2.png"/><Relationship Id="rId2" Type="http://schemas.openxmlformats.org/officeDocument/2006/relationships/image" Target="../media/image9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21.png"/><Relationship Id="rId3" Type="http://schemas.openxmlformats.org/officeDocument/2006/relationships/image" Target="../media/image942.png"/><Relationship Id="rId12" Type="http://schemas.openxmlformats.org/officeDocument/2006/relationships/image" Target="../media/image10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5" Type="http://schemas.openxmlformats.org/officeDocument/2006/relationships/image" Target="../media/image961.png"/><Relationship Id="rId4" Type="http://schemas.openxmlformats.org/officeDocument/2006/relationships/image" Target="../media/image952.png"/><Relationship Id="rId14" Type="http://schemas.openxmlformats.org/officeDocument/2006/relationships/image" Target="../media/image10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1.png"/><Relationship Id="rId12" Type="http://schemas.openxmlformats.org/officeDocument/2006/relationships/image" Target="../media/image10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11" Type="http://schemas.openxmlformats.org/officeDocument/2006/relationships/image" Target="NULL"/><Relationship Id="rId5" Type="http://schemas.openxmlformats.org/officeDocument/2006/relationships/image" Target="../media/image1071.png"/><Relationship Id="rId10" Type="http://schemas.openxmlformats.org/officeDocument/2006/relationships/image" Target="../media/image412.png"/><Relationship Id="rId4" Type="http://schemas.openxmlformats.org/officeDocument/2006/relationships/image" Target="../media/image1062.png"/><Relationship Id="rId9" Type="http://schemas.openxmlformats.org/officeDocument/2006/relationships/image" Target="../media/image3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1.png"/><Relationship Id="rId3" Type="http://schemas.openxmlformats.org/officeDocument/2006/relationships/image" Target="../media/image601.png"/><Relationship Id="rId7" Type="http://schemas.openxmlformats.org/officeDocument/2006/relationships/image" Target="../media/image640.png"/><Relationship Id="rId12" Type="http://schemas.openxmlformats.org/officeDocument/2006/relationships/image" Target="../media/image6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6" Type="http://schemas.openxmlformats.org/officeDocument/2006/relationships/image" Target="../media/image630.png"/><Relationship Id="rId11" Type="http://schemas.openxmlformats.org/officeDocument/2006/relationships/image" Target="../media/image660.png"/><Relationship Id="rId5" Type="http://schemas.openxmlformats.org/officeDocument/2006/relationships/image" Target="../media/image620.png"/><Relationship Id="rId10" Type="http://schemas.openxmlformats.org/officeDocument/2006/relationships/image" Target="../media/image650.png"/><Relationship Id="rId4" Type="http://schemas.openxmlformats.org/officeDocument/2006/relationships/image" Target="../media/image6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4" Type="http://schemas.openxmlformats.org/officeDocument/2006/relationships/image" Target="../media/image13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10" Type="http://schemas.openxmlformats.org/officeDocument/2006/relationships/image" Target="../media/image142.png"/><Relationship Id="rId4" Type="http://schemas.openxmlformats.org/officeDocument/2006/relationships/image" Target="../media/image135.png"/><Relationship Id="rId9" Type="http://schemas.openxmlformats.org/officeDocument/2006/relationships/image" Target="../media/image14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6" Type="http://schemas.openxmlformats.org/officeDocument/2006/relationships/image" Target="../media/image14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6" Type="http://schemas.openxmlformats.org/officeDocument/2006/relationships/image" Target="../media/image126.png"/><Relationship Id="rId5" Type="http://schemas.openxmlformats.org/officeDocument/2006/relationships/image" Target="../media/image155.png"/><Relationship Id="rId4" Type="http://schemas.openxmlformats.org/officeDocument/2006/relationships/image" Target="../media/image125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4" Type="http://schemas.openxmlformats.org/officeDocument/2006/relationships/image" Target="../media/image15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77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12" Type="http://schemas.openxmlformats.org/officeDocument/2006/relationships/image" Target="../media/image17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1.png"/><Relationship Id="rId1" Type="http://schemas.openxmlformats.org/officeDocument/2006/relationships/tags" Target="../tags/tag53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5" Type="http://schemas.openxmlformats.org/officeDocument/2006/relationships/image" Target="../media/image169.png"/><Relationship Id="rId15" Type="http://schemas.openxmlformats.org/officeDocument/2006/relationships/image" Target="../media/image179.png"/><Relationship Id="rId10" Type="http://schemas.openxmlformats.org/officeDocument/2006/relationships/image" Target="../media/image174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Relationship Id="rId14" Type="http://schemas.openxmlformats.org/officeDocument/2006/relationships/image" Target="../media/image17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2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85.png"/><Relationship Id="rId12" Type="http://schemas.openxmlformats.org/officeDocument/2006/relationships/image" Target="../media/image19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11" Type="http://schemas.openxmlformats.org/officeDocument/2006/relationships/image" Target="../media/image189.png"/><Relationship Id="rId9" Type="http://schemas.openxmlformats.org/officeDocument/2006/relationships/image" Target="../media/image18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1.png"/><Relationship Id="rId7" Type="http://schemas.openxmlformats.org/officeDocument/2006/relationships/image" Target="../media/image19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Relationship Id="rId5" Type="http://schemas.microsoft.com/office/2011/relationships/inkAction" Target="../ink/inkAction1.xml"/><Relationship Id="rId4" Type="http://schemas.openxmlformats.org/officeDocument/2006/relationships/image" Target="../media/image16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57.png"/><Relationship Id="rId7" Type="http://schemas.microsoft.com/office/2011/relationships/inkAction" Target="../ink/inkAction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Relationship Id="rId6" Type="http://schemas.openxmlformats.org/officeDocument/2006/relationships/image" Target="../media/image193.png"/><Relationship Id="rId5" Type="http://schemas.openxmlformats.org/officeDocument/2006/relationships/image" Target="../media/image166.png"/><Relationship Id="rId4" Type="http://schemas.openxmlformats.org/officeDocument/2006/relationships/image" Target="../media/image16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19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81.png"/><Relationship Id="rId7" Type="http://schemas.openxmlformats.org/officeDocument/2006/relationships/image" Target="../media/image20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6" Type="http://schemas.openxmlformats.org/officeDocument/2006/relationships/image" Target="../media/image2021.png"/><Relationship Id="rId5" Type="http://schemas.openxmlformats.org/officeDocument/2006/relationships/image" Target="../media/image2011.png"/><Relationship Id="rId10" Type="http://schemas.openxmlformats.org/officeDocument/2006/relationships/image" Target="../media/image206.png"/><Relationship Id="rId4" Type="http://schemas.openxmlformats.org/officeDocument/2006/relationships/image" Target="../media/image1991.png"/><Relationship Id="rId9" Type="http://schemas.openxmlformats.org/officeDocument/2006/relationships/image" Target="../media/image205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81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207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Relationship Id="rId10" Type="http://schemas.openxmlformats.org/officeDocument/2006/relationships/image" Target="../media/image210.png"/><Relationship Id="rId9" Type="http://schemas.openxmlformats.org/officeDocument/2006/relationships/image" Target="../media/image20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6" Type="http://schemas.openxmlformats.org/officeDocument/2006/relationships/image" Target="../media/image2171.png"/><Relationship Id="rId4" Type="http://schemas.openxmlformats.org/officeDocument/2006/relationships/image" Target="../media/image2161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25.png"/><Relationship Id="rId7" Type="http://schemas.openxmlformats.org/officeDocument/2006/relationships/image" Target="../media/image2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232.png"/><Relationship Id="rId7" Type="http://schemas.openxmlformats.org/officeDocument/2006/relationships/image" Target="../media/image2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10" Type="http://schemas.openxmlformats.org/officeDocument/2006/relationships/image" Target="../media/image239.png"/><Relationship Id="rId4" Type="http://schemas.openxmlformats.org/officeDocument/2006/relationships/image" Target="../media/image233.png"/><Relationship Id="rId9" Type="http://schemas.openxmlformats.org/officeDocument/2006/relationships/image" Target="../media/image23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4" Type="http://schemas.openxmlformats.org/officeDocument/2006/relationships/image" Target="../media/image21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7" Type="http://schemas.openxmlformats.org/officeDocument/2006/relationships/image" Target="../media/image2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6" Type="http://schemas.microsoft.com/office/2011/relationships/inkAction" Target="../ink/inkAction3.xml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6" Type="http://schemas.openxmlformats.org/officeDocument/2006/relationships/image" Target="../media/image241.png"/><Relationship Id="rId5" Type="http://schemas.microsoft.com/office/2011/relationships/inkAction" Target="../ink/inkAction4.xml"/><Relationship Id="rId4" Type="http://schemas.openxmlformats.org/officeDocument/2006/relationships/image" Target="../media/image22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7" Type="http://schemas.openxmlformats.org/officeDocument/2006/relationships/image" Target="../media/image2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Relationship Id="rId6" Type="http://schemas.microsoft.com/office/2011/relationships/inkAction" Target="../ink/inkAction5.xml"/><Relationship Id="rId5" Type="http://schemas.openxmlformats.org/officeDocument/2006/relationships/image" Target="../media/image243.png"/><Relationship Id="rId4" Type="http://schemas.openxmlformats.org/officeDocument/2006/relationships/image" Target="../media/image2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4.png"/><Relationship Id="rId5" Type="http://schemas.openxmlformats.org/officeDocument/2006/relationships/image" Target="../media/image13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7" Type="http://schemas.openxmlformats.org/officeDocument/2006/relationships/image" Target="../media/image2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6" Type="http://schemas.microsoft.com/office/2011/relationships/inkAction" Target="../ink/inkAction6.xml"/><Relationship Id="rId5" Type="http://schemas.openxmlformats.org/officeDocument/2006/relationships/image" Target="../media/image243.png"/><Relationship Id="rId4" Type="http://schemas.openxmlformats.org/officeDocument/2006/relationships/image" Target="../media/image224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1.png"/><Relationship Id="rId13" Type="http://schemas.openxmlformats.org/officeDocument/2006/relationships/image" Target="../media/image1721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661.png"/><Relationship Id="rId12" Type="http://schemas.openxmlformats.org/officeDocument/2006/relationships/image" Target="../media/image17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6" Type="http://schemas.openxmlformats.org/officeDocument/2006/relationships/image" Target="../media/image1651.png"/><Relationship Id="rId11" Type="http://schemas.openxmlformats.org/officeDocument/2006/relationships/image" Target="../media/image1701.png"/><Relationship Id="rId5" Type="http://schemas.openxmlformats.org/officeDocument/2006/relationships/image" Target="../media/image1641.png"/><Relationship Id="rId10" Type="http://schemas.openxmlformats.org/officeDocument/2006/relationships/image" Target="../media/image1691.png"/><Relationship Id="rId4" Type="http://schemas.openxmlformats.org/officeDocument/2006/relationships/image" Target="../media/image1631.png"/><Relationship Id="rId9" Type="http://schemas.openxmlformats.org/officeDocument/2006/relationships/image" Target="../media/image1681.png"/><Relationship Id="rId14" Type="http://schemas.openxmlformats.org/officeDocument/2006/relationships/image" Target="../media/image1731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0.png"/><Relationship Id="rId3" Type="http://schemas.openxmlformats.org/officeDocument/2006/relationships/image" Target="../media/image760.png"/><Relationship Id="rId7" Type="http://schemas.openxmlformats.org/officeDocument/2006/relationships/image" Target="../media/image90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Relationship Id="rId6" Type="http://schemas.openxmlformats.org/officeDocument/2006/relationships/image" Target="../media/image890.png"/><Relationship Id="rId5" Type="http://schemas.openxmlformats.org/officeDocument/2006/relationships/image" Target="../media/image870.png"/><Relationship Id="rId10" Type="http://schemas.openxmlformats.org/officeDocument/2006/relationships/image" Target="../media/image941.png"/><Relationship Id="rId4" Type="http://schemas.openxmlformats.org/officeDocument/2006/relationships/image" Target="../media/image880.png"/><Relationship Id="rId9" Type="http://schemas.openxmlformats.org/officeDocument/2006/relationships/image" Target="../media/image930.png"/></Relationships>
</file>

<file path=ppt/slides/_rels/slide8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20.png"/><Relationship Id="rId3" Type="http://schemas.openxmlformats.org/officeDocument/2006/relationships/image" Target="../media/image760.png"/><Relationship Id="rId12" Type="http://schemas.openxmlformats.org/officeDocument/2006/relationships/image" Target="../media/image101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50.png"/><Relationship Id="rId1" Type="http://schemas.openxmlformats.org/officeDocument/2006/relationships/tags" Target="../tags/tag74.xml"/><Relationship Id="rId6" Type="http://schemas.openxmlformats.org/officeDocument/2006/relationships/image" Target="../media/image950.png"/><Relationship Id="rId11" Type="http://schemas.openxmlformats.org/officeDocument/2006/relationships/image" Target="../media/image1001.png"/><Relationship Id="rId5" Type="http://schemas.openxmlformats.org/officeDocument/2006/relationships/image" Target="../media/image870.png"/><Relationship Id="rId15" Type="http://schemas.openxmlformats.org/officeDocument/2006/relationships/image" Target="../media/image1040.png"/><Relationship Id="rId4" Type="http://schemas.openxmlformats.org/officeDocument/2006/relationships/image" Target="../media/image940.png"/><Relationship Id="rId14" Type="http://schemas.openxmlformats.org/officeDocument/2006/relationships/image" Target="../media/image103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0.png"/><Relationship Id="rId3" Type="http://schemas.openxmlformats.org/officeDocument/2006/relationships/image" Target="../media/image760.png"/><Relationship Id="rId7" Type="http://schemas.openxmlformats.org/officeDocument/2006/relationships/image" Target="../media/image10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Relationship Id="rId6" Type="http://schemas.openxmlformats.org/officeDocument/2006/relationships/image" Target="../media/image1070.png"/><Relationship Id="rId5" Type="http://schemas.openxmlformats.org/officeDocument/2006/relationships/image" Target="../media/image870.png"/><Relationship Id="rId4" Type="http://schemas.openxmlformats.org/officeDocument/2006/relationships/image" Target="../media/image1060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Relationship Id="rId6" Type="http://schemas.openxmlformats.org/officeDocument/2006/relationships/image" Target="../media/image1761.png"/><Relationship Id="rId5" Type="http://schemas.openxmlformats.org/officeDocument/2006/relationships/image" Target="../media/image1111.png"/><Relationship Id="rId4" Type="http://schemas.openxmlformats.org/officeDocument/2006/relationships/image" Target="../media/image113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Relationship Id="rId5" Type="http://schemas.openxmlformats.org/officeDocument/2006/relationships/image" Target="../media/image1211.png"/><Relationship Id="rId4" Type="http://schemas.openxmlformats.org/officeDocument/2006/relationships/image" Target="../media/image119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1.png"/><Relationship Id="rId7" Type="http://schemas.openxmlformats.org/officeDocument/2006/relationships/image" Target="../media/image12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Relationship Id="rId6" Type="http://schemas.openxmlformats.org/officeDocument/2006/relationships/image" Target="../media/image1220.png"/><Relationship Id="rId5" Type="http://schemas.openxmlformats.org/officeDocument/2006/relationships/image" Target="../media/image1171.png"/><Relationship Id="rId10" Type="http://schemas.openxmlformats.org/officeDocument/2006/relationships/image" Target="../media/image1771.png"/><Relationship Id="rId4" Type="http://schemas.openxmlformats.org/officeDocument/2006/relationships/image" Target="../media/image116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1.png"/><Relationship Id="rId7" Type="http://schemas.openxmlformats.org/officeDocument/2006/relationships/image" Target="../media/image12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6" Type="http://schemas.openxmlformats.org/officeDocument/2006/relationships/image" Target="../media/image1220.png"/><Relationship Id="rId5" Type="http://schemas.openxmlformats.org/officeDocument/2006/relationships/image" Target="../media/image1171.png"/><Relationship Id="rId10" Type="http://schemas.openxmlformats.org/officeDocument/2006/relationships/image" Target="../media/image1771.png"/><Relationship Id="rId4" Type="http://schemas.openxmlformats.org/officeDocument/2006/relationships/image" Target="../media/image1160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1.png"/><Relationship Id="rId13" Type="http://schemas.openxmlformats.org/officeDocument/2006/relationships/image" Target="../media/image1781.png"/><Relationship Id="rId12" Type="http://schemas.openxmlformats.org/officeDocument/2006/relationships/image" Target="../media/image1220.png"/><Relationship Id="rId7" Type="http://schemas.openxmlformats.org/officeDocument/2006/relationships/image" Target="../media/image13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Relationship Id="rId6" Type="http://schemas.openxmlformats.org/officeDocument/2006/relationships/image" Target="../media/image1312.png"/><Relationship Id="rId5" Type="http://schemas.openxmlformats.org/officeDocument/2006/relationships/image" Target="../media/image1240.png"/><Relationship Id="rId4" Type="http://schemas.openxmlformats.org/officeDocument/2006/relationships/image" Target="../media/image119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1.png"/><Relationship Id="rId3" Type="http://schemas.openxmlformats.org/officeDocument/2006/relationships/image" Target="../media/image1811.png"/><Relationship Id="rId7" Type="http://schemas.openxmlformats.org/officeDocument/2006/relationships/image" Target="../media/image17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Relationship Id="rId6" Type="http://schemas.openxmlformats.org/officeDocument/2006/relationships/image" Target="../media/image1851.png"/><Relationship Id="rId5" Type="http://schemas.openxmlformats.org/officeDocument/2006/relationships/image" Target="../media/image1831.png"/><Relationship Id="rId4" Type="http://schemas.openxmlformats.org/officeDocument/2006/relationships/image" Target="../media/image1821.png"/><Relationship Id="rId9" Type="http://schemas.openxmlformats.org/officeDocument/2006/relationships/image" Target="../media/image188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Relationship Id="rId6" Type="http://schemas.openxmlformats.org/officeDocument/2006/relationships/image" Target="../media/image1280.png"/><Relationship Id="rId5" Type="http://schemas.openxmlformats.org/officeDocument/2006/relationships/image" Target="../media/image1270.png"/><Relationship Id="rId4" Type="http://schemas.openxmlformats.org/officeDocument/2006/relationships/image" Target="../media/image125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Relationship Id="rId6" Type="http://schemas.openxmlformats.org/officeDocument/2006/relationships/image" Target="../media/image1330.png"/><Relationship Id="rId5" Type="http://schemas.openxmlformats.org/officeDocument/2006/relationships/image" Target="../media/image1320.png"/><Relationship Id="rId4" Type="http://schemas.openxmlformats.org/officeDocument/2006/relationships/image" Target="../media/image131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1.png"/><Relationship Id="rId3" Type="http://schemas.openxmlformats.org/officeDocument/2006/relationships/image" Target="../media/image1340.png"/><Relationship Id="rId7" Type="http://schemas.microsoft.com/office/2011/relationships/inkAction" Target="../ink/inkAction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Relationship Id="rId6" Type="http://schemas.openxmlformats.org/officeDocument/2006/relationships/image" Target="../media/image1370.png"/><Relationship Id="rId5" Type="http://schemas.openxmlformats.org/officeDocument/2006/relationships/image" Target="../media/image1360.png"/><Relationship Id="rId4" Type="http://schemas.openxmlformats.org/officeDocument/2006/relationships/image" Target="../media/image1350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510.png"/><Relationship Id="rId7" Type="http://schemas.microsoft.com/office/2011/relationships/inkAction" Target="../ink/inkAction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1530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0.png"/><Relationship Id="rId3" Type="http://schemas.openxmlformats.org/officeDocument/2006/relationships/image" Target="../media/image1410.png"/><Relationship Id="rId7" Type="http://schemas.openxmlformats.org/officeDocument/2006/relationships/image" Target="../media/image14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Relationship Id="rId6" Type="http://schemas.openxmlformats.org/officeDocument/2006/relationships/image" Target="../media/image1441.png"/><Relationship Id="rId5" Type="http://schemas.openxmlformats.org/officeDocument/2006/relationships/image" Target="../media/image1431.png"/><Relationship Id="rId10" Type="http://schemas.openxmlformats.org/officeDocument/2006/relationships/image" Target="../media/image1480.png"/><Relationship Id="rId4" Type="http://schemas.openxmlformats.org/officeDocument/2006/relationships/image" Target="../media/image1420.png"/><Relationship Id="rId9" Type="http://schemas.openxmlformats.org/officeDocument/2006/relationships/image" Target="../media/image1470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0.png"/><Relationship Id="rId13" Type="http://schemas.openxmlformats.org/officeDocument/2006/relationships/image" Target="../media/image256.png"/><Relationship Id="rId3" Type="http://schemas.openxmlformats.org/officeDocument/2006/relationships/image" Target="../media/image1490.png"/><Relationship Id="rId7" Type="http://schemas.openxmlformats.org/officeDocument/2006/relationships/image" Target="../media/image25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Relationship Id="rId6" Type="http://schemas.openxmlformats.org/officeDocument/2006/relationships/image" Target="../media/image254.png"/><Relationship Id="rId11" Type="http://schemas.microsoft.com/office/2011/relationships/inkAction" Target="../ink/inkAction9.xml"/><Relationship Id="rId5" Type="http://schemas.openxmlformats.org/officeDocument/2006/relationships/image" Target="../media/image253.png"/><Relationship Id="rId10" Type="http://schemas.openxmlformats.org/officeDocument/2006/relationships/image" Target="../media/image1560.png"/><Relationship Id="rId4" Type="http://schemas.openxmlformats.org/officeDocument/2006/relationships/image" Target="../media/image1420.png"/><Relationship Id="rId9" Type="http://schemas.openxmlformats.org/officeDocument/2006/relationships/image" Target="../media/image1550.png"/></Relationships>
</file>

<file path=ppt/slides/_rels/slide9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7.png"/><Relationship Id="rId3" Type="http://schemas.openxmlformats.org/officeDocument/2006/relationships/image" Target="../media/image258.png"/><Relationship Id="rId12" Type="http://schemas.openxmlformats.org/officeDocument/2006/relationships/image" Target="../media/image26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Relationship Id="rId6" Type="http://schemas.openxmlformats.org/officeDocument/2006/relationships/image" Target="../media/image262.png"/><Relationship Id="rId11" Type="http://schemas.openxmlformats.org/officeDocument/2006/relationships/image" Target="../media/image265.png"/><Relationship Id="rId5" Type="http://schemas.openxmlformats.org/officeDocument/2006/relationships/image" Target="../media/image261.png"/><Relationship Id="rId10" Type="http://schemas.openxmlformats.org/officeDocument/2006/relationships/image" Target="../media/image264.png"/><Relationship Id="rId4" Type="http://schemas.openxmlformats.org/officeDocument/2006/relationships/image" Target="../media/image259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0.png"/><Relationship Id="rId3" Type="http://schemas.openxmlformats.org/officeDocument/2006/relationships/image" Target="../media/image1670.png"/><Relationship Id="rId7" Type="http://schemas.openxmlformats.org/officeDocument/2006/relationships/image" Target="../media/image17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9.xml"/><Relationship Id="rId6" Type="http://schemas.openxmlformats.org/officeDocument/2006/relationships/image" Target="../media/image1700.png"/><Relationship Id="rId5" Type="http://schemas.openxmlformats.org/officeDocument/2006/relationships/image" Target="../media/image1690.png"/><Relationship Id="rId4" Type="http://schemas.openxmlformats.org/officeDocument/2006/relationships/image" Target="../media/image1680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0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7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Relationship Id="rId6" Type="http://schemas.openxmlformats.org/officeDocument/2006/relationships/image" Target="../media/image1760.png"/><Relationship Id="rId5" Type="http://schemas.openxmlformats.org/officeDocument/2006/relationships/image" Target="../media/image1750.png"/><Relationship Id="rId4" Type="http://schemas.openxmlformats.org/officeDocument/2006/relationships/image" Target="../media/image1740.png"/><Relationship Id="rId9" Type="http://schemas.openxmlformats.org/officeDocument/2006/relationships/image" Target="../media/image17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 descr="Free photos of Paper">
            <a:extLst>
              <a:ext uri="{FF2B5EF4-FFF2-40B4-BE49-F238E27FC236}">
                <a16:creationId xmlns:a16="http://schemas.microsoft.com/office/drawing/2014/main" id="{062A882B-60E1-9866-0A02-A00FEB4160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8" b="7452"/>
          <a:stretch/>
        </p:blipFill>
        <p:spPr bwMode="auto">
          <a:xfrm>
            <a:off x="-36513" y="-29402"/>
            <a:ext cx="12279261" cy="697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177E957-D02A-A935-B98F-55AC75CF02FD}"/>
              </a:ext>
            </a:extLst>
          </p:cNvPr>
          <p:cNvSpPr/>
          <p:nvPr/>
        </p:nvSpPr>
        <p:spPr>
          <a:xfrm>
            <a:off x="-1046375" y="-181170"/>
            <a:ext cx="12857376" cy="1837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F2609B-D48C-15EB-35E9-2A6AE0EC3419}"/>
              </a:ext>
            </a:extLst>
          </p:cNvPr>
          <p:cNvSpPr txBox="1"/>
          <p:nvPr/>
        </p:nvSpPr>
        <p:spPr>
          <a:xfrm>
            <a:off x="-21424" y="-29401"/>
            <a:ext cx="101683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400" i="0" dirty="0">
                <a:latin typeface="Impact" panose="020B0806030902050204" pitchFamily="34" charset="0"/>
              </a:rPr>
              <a:t>Spinors </a:t>
            </a:r>
            <a:r>
              <a:rPr lang="en-CA" sz="8400" dirty="0">
                <a:latin typeface="Impact" panose="020B0806030902050204" pitchFamily="34" charset="0"/>
              </a:rPr>
              <a:t>F</a:t>
            </a:r>
            <a:r>
              <a:rPr lang="en-CA" sz="8400" i="0" dirty="0">
                <a:latin typeface="Impact" panose="020B0806030902050204" pitchFamily="34" charset="0"/>
              </a:rPr>
              <a:t>or Beginners</a:t>
            </a:r>
            <a:endParaRPr lang="en-CA" sz="8400" dirty="0">
              <a:latin typeface="Impact" panose="020B080603090205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B9F2A0-0F13-B9A2-688D-68A82F5A1D13}"/>
              </a:ext>
            </a:extLst>
          </p:cNvPr>
          <p:cNvSpPr/>
          <p:nvPr/>
        </p:nvSpPr>
        <p:spPr>
          <a:xfrm>
            <a:off x="-721720" y="4811085"/>
            <a:ext cx="8587856" cy="207015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C479A54-DB5D-11AF-563E-DB0B672C7CC6}"/>
              </a:ext>
            </a:extLst>
          </p:cNvPr>
          <p:cNvSpPr/>
          <p:nvPr/>
        </p:nvSpPr>
        <p:spPr>
          <a:xfrm>
            <a:off x="-80418" y="860429"/>
            <a:ext cx="8028840" cy="257958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6143C2E-8414-387B-CA7D-46962DC85C7E}"/>
              </a:ext>
            </a:extLst>
          </p:cNvPr>
          <p:cNvSpPr/>
          <p:nvPr/>
        </p:nvSpPr>
        <p:spPr>
          <a:xfrm>
            <a:off x="1454034" y="2545836"/>
            <a:ext cx="3232400" cy="257958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C8EC190-4FA2-740F-DFC7-27F66EA35D3A}"/>
              </a:ext>
            </a:extLst>
          </p:cNvPr>
          <p:cNvGrpSpPr/>
          <p:nvPr/>
        </p:nvGrpSpPr>
        <p:grpSpPr>
          <a:xfrm>
            <a:off x="9975199" y="-1770302"/>
            <a:ext cx="3794760" cy="3794760"/>
            <a:chOff x="9916205" y="-1445835"/>
            <a:chExt cx="3794760" cy="379476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13C4AB6-BBEA-6784-01C1-13D5627FC6F3}"/>
                </a:ext>
              </a:extLst>
            </p:cNvPr>
            <p:cNvSpPr/>
            <p:nvPr/>
          </p:nvSpPr>
          <p:spPr>
            <a:xfrm>
              <a:off x="9916205" y="-1445835"/>
              <a:ext cx="3794760" cy="3794760"/>
            </a:xfrm>
            <a:prstGeom prst="ellipse">
              <a:avLst/>
            </a:prstGeom>
            <a:solidFill>
              <a:srgbClr val="AEA3FF"/>
            </a:solidFill>
            <a:ln w="190500">
              <a:solidFill>
                <a:srgbClr val="1400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5DA975F-E268-BDC5-7240-7EA7B046245F}"/>
                </a:ext>
              </a:extLst>
            </p:cNvPr>
            <p:cNvSpPr txBox="1"/>
            <p:nvPr/>
          </p:nvSpPr>
          <p:spPr>
            <a:xfrm>
              <a:off x="10502094" y="203084"/>
              <a:ext cx="1664238" cy="20159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500" dirty="0">
                  <a:latin typeface="Impact" panose="020B0806030902050204" pitchFamily="34" charset="0"/>
                </a:rPr>
                <a:t>16</a:t>
              </a:r>
              <a:endParaRPr lang="en-CA" sz="12500" dirty="0">
                <a:latin typeface="Impact" panose="020B080603090205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59A8451-B092-71C9-E7C4-01CDA93E83AF}"/>
              </a:ext>
            </a:extLst>
          </p:cNvPr>
          <p:cNvSpPr txBox="1"/>
          <p:nvPr/>
        </p:nvSpPr>
        <p:spPr>
          <a:xfrm>
            <a:off x="1421110" y="2805575"/>
            <a:ext cx="3232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3800" b="1" dirty="0"/>
              <a:t>and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57C584-33E2-787F-039A-12CBF4F3D713}"/>
              </a:ext>
            </a:extLst>
          </p:cNvPr>
          <p:cNvSpPr txBox="1"/>
          <p:nvPr/>
        </p:nvSpPr>
        <p:spPr>
          <a:xfrm>
            <a:off x="5663" y="4634309"/>
            <a:ext cx="7904378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300" b="1" dirty="0">
                <a:solidFill>
                  <a:srgbClr val="0070C0"/>
                </a:solidFill>
              </a:rPr>
              <a:t>Lie Groups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18DADE-224E-06B9-6572-6E980988CBAE}"/>
              </a:ext>
            </a:extLst>
          </p:cNvPr>
          <p:cNvGrpSpPr/>
          <p:nvPr/>
        </p:nvGrpSpPr>
        <p:grpSpPr>
          <a:xfrm>
            <a:off x="7596609" y="2343053"/>
            <a:ext cx="4494819" cy="6132069"/>
            <a:chOff x="7596609" y="2343053"/>
            <a:chExt cx="4494819" cy="613206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6AAEB0F-6FC5-E903-4BF2-5E1A46613D87}"/>
                </a:ext>
              </a:extLst>
            </p:cNvPr>
            <p:cNvGrpSpPr/>
            <p:nvPr/>
          </p:nvGrpSpPr>
          <p:grpSpPr>
            <a:xfrm>
              <a:off x="7596609" y="2343053"/>
              <a:ext cx="4494819" cy="6132069"/>
              <a:chOff x="7207771" y="3548476"/>
              <a:chExt cx="4366183" cy="4338595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3306D433-3498-340D-3513-8EEBE3415308}"/>
                  </a:ext>
                </a:extLst>
              </p:cNvPr>
              <p:cNvSpPr/>
              <p:nvPr/>
            </p:nvSpPr>
            <p:spPr>
              <a:xfrm>
                <a:off x="7207771" y="3548476"/>
                <a:ext cx="4366183" cy="3145807"/>
              </a:xfrm>
              <a:custGeom>
                <a:avLst/>
                <a:gdLst>
                  <a:gd name="connsiteX0" fmla="*/ 12753 w 4388958"/>
                  <a:gd name="connsiteY0" fmla="*/ 2250703 h 3121452"/>
                  <a:gd name="connsiteX1" fmla="*/ 231828 w 4388958"/>
                  <a:gd name="connsiteY1" fmla="*/ 1222003 h 3121452"/>
                  <a:gd name="connsiteX2" fmla="*/ 1165278 w 4388958"/>
                  <a:gd name="connsiteY2" fmla="*/ 250453 h 3121452"/>
                  <a:gd name="connsiteX3" fmla="*/ 2174928 w 4388958"/>
                  <a:gd name="connsiteY3" fmla="*/ 2803 h 3121452"/>
                  <a:gd name="connsiteX4" fmla="*/ 3422703 w 4388958"/>
                  <a:gd name="connsiteY4" fmla="*/ 355228 h 3121452"/>
                  <a:gd name="connsiteX5" fmla="*/ 4222803 w 4388958"/>
                  <a:gd name="connsiteY5" fmla="*/ 1355353 h 3121452"/>
                  <a:gd name="connsiteX6" fmla="*/ 4356153 w 4388958"/>
                  <a:gd name="connsiteY6" fmla="*/ 2260228 h 3121452"/>
                  <a:gd name="connsiteX7" fmla="*/ 3784653 w 4388958"/>
                  <a:gd name="connsiteY7" fmla="*/ 2841253 h 3121452"/>
                  <a:gd name="connsiteX8" fmla="*/ 2803578 w 4388958"/>
                  <a:gd name="connsiteY8" fmla="*/ 3079378 h 3121452"/>
                  <a:gd name="connsiteX9" fmla="*/ 2203503 w 4388958"/>
                  <a:gd name="connsiteY9" fmla="*/ 3117478 h 3121452"/>
                  <a:gd name="connsiteX10" fmla="*/ 1231953 w 4388958"/>
                  <a:gd name="connsiteY10" fmla="*/ 3031753 h 3121452"/>
                  <a:gd name="connsiteX11" fmla="*/ 498528 w 4388958"/>
                  <a:gd name="connsiteY11" fmla="*/ 2784103 h 3121452"/>
                  <a:gd name="connsiteX12" fmla="*/ 12753 w 4388958"/>
                  <a:gd name="connsiteY12" fmla="*/ 2250703 h 3121452"/>
                  <a:gd name="connsiteX0" fmla="*/ 12753 w 4388958"/>
                  <a:gd name="connsiteY0" fmla="*/ 2249882 h 3120631"/>
                  <a:gd name="connsiteX1" fmla="*/ 231828 w 4388958"/>
                  <a:gd name="connsiteY1" fmla="*/ 1221182 h 3120631"/>
                  <a:gd name="connsiteX2" fmla="*/ 1165278 w 4388958"/>
                  <a:gd name="connsiteY2" fmla="*/ 249632 h 3120631"/>
                  <a:gd name="connsiteX3" fmla="*/ 2174928 w 4388958"/>
                  <a:gd name="connsiteY3" fmla="*/ 1982 h 3120631"/>
                  <a:gd name="connsiteX4" fmla="*/ 3422703 w 4388958"/>
                  <a:gd name="connsiteY4" fmla="*/ 354407 h 3120631"/>
                  <a:gd name="connsiteX5" fmla="*/ 4222803 w 4388958"/>
                  <a:gd name="connsiteY5" fmla="*/ 1354532 h 3120631"/>
                  <a:gd name="connsiteX6" fmla="*/ 4356153 w 4388958"/>
                  <a:gd name="connsiteY6" fmla="*/ 2259407 h 3120631"/>
                  <a:gd name="connsiteX7" fmla="*/ 3784653 w 4388958"/>
                  <a:gd name="connsiteY7" fmla="*/ 2840432 h 3120631"/>
                  <a:gd name="connsiteX8" fmla="*/ 2803578 w 4388958"/>
                  <a:gd name="connsiteY8" fmla="*/ 3078557 h 3120631"/>
                  <a:gd name="connsiteX9" fmla="*/ 2203503 w 4388958"/>
                  <a:gd name="connsiteY9" fmla="*/ 3116657 h 3120631"/>
                  <a:gd name="connsiteX10" fmla="*/ 1231953 w 4388958"/>
                  <a:gd name="connsiteY10" fmla="*/ 3030932 h 3120631"/>
                  <a:gd name="connsiteX11" fmla="*/ 498528 w 4388958"/>
                  <a:gd name="connsiteY11" fmla="*/ 2783282 h 3120631"/>
                  <a:gd name="connsiteX12" fmla="*/ 12753 w 4388958"/>
                  <a:gd name="connsiteY12" fmla="*/ 2249882 h 3120631"/>
                  <a:gd name="connsiteX0" fmla="*/ 10544 w 4386749"/>
                  <a:gd name="connsiteY0" fmla="*/ 2249882 h 3120631"/>
                  <a:gd name="connsiteX1" fmla="*/ 229619 w 4386749"/>
                  <a:gd name="connsiteY1" fmla="*/ 1221182 h 3120631"/>
                  <a:gd name="connsiteX2" fmla="*/ 1163069 w 4386749"/>
                  <a:gd name="connsiteY2" fmla="*/ 249632 h 3120631"/>
                  <a:gd name="connsiteX3" fmla="*/ 2172719 w 4386749"/>
                  <a:gd name="connsiteY3" fmla="*/ 1982 h 3120631"/>
                  <a:gd name="connsiteX4" fmla="*/ 3420494 w 4386749"/>
                  <a:gd name="connsiteY4" fmla="*/ 354407 h 3120631"/>
                  <a:gd name="connsiteX5" fmla="*/ 4220594 w 4386749"/>
                  <a:gd name="connsiteY5" fmla="*/ 1354532 h 3120631"/>
                  <a:gd name="connsiteX6" fmla="*/ 4353944 w 4386749"/>
                  <a:gd name="connsiteY6" fmla="*/ 2259407 h 3120631"/>
                  <a:gd name="connsiteX7" fmla="*/ 3782444 w 4386749"/>
                  <a:gd name="connsiteY7" fmla="*/ 2840432 h 3120631"/>
                  <a:gd name="connsiteX8" fmla="*/ 2801369 w 4386749"/>
                  <a:gd name="connsiteY8" fmla="*/ 3078557 h 3120631"/>
                  <a:gd name="connsiteX9" fmla="*/ 2201294 w 4386749"/>
                  <a:gd name="connsiteY9" fmla="*/ 3116657 h 3120631"/>
                  <a:gd name="connsiteX10" fmla="*/ 1229744 w 4386749"/>
                  <a:gd name="connsiteY10" fmla="*/ 3030932 h 3120631"/>
                  <a:gd name="connsiteX11" fmla="*/ 496319 w 4386749"/>
                  <a:gd name="connsiteY11" fmla="*/ 2783282 h 3120631"/>
                  <a:gd name="connsiteX12" fmla="*/ 10544 w 4386749"/>
                  <a:gd name="connsiteY12" fmla="*/ 2249882 h 3120631"/>
                  <a:gd name="connsiteX0" fmla="*/ 9115 w 4385320"/>
                  <a:gd name="connsiteY0" fmla="*/ 2249882 h 3120631"/>
                  <a:gd name="connsiteX1" fmla="*/ 228190 w 4385320"/>
                  <a:gd name="connsiteY1" fmla="*/ 1221182 h 3120631"/>
                  <a:gd name="connsiteX2" fmla="*/ 1161640 w 4385320"/>
                  <a:gd name="connsiteY2" fmla="*/ 249632 h 3120631"/>
                  <a:gd name="connsiteX3" fmla="*/ 2171290 w 4385320"/>
                  <a:gd name="connsiteY3" fmla="*/ 1982 h 3120631"/>
                  <a:gd name="connsiteX4" fmla="*/ 3419065 w 4385320"/>
                  <a:gd name="connsiteY4" fmla="*/ 354407 h 3120631"/>
                  <a:gd name="connsiteX5" fmla="*/ 4219165 w 4385320"/>
                  <a:gd name="connsiteY5" fmla="*/ 1354532 h 3120631"/>
                  <a:gd name="connsiteX6" fmla="*/ 4352515 w 4385320"/>
                  <a:gd name="connsiteY6" fmla="*/ 2259407 h 3120631"/>
                  <a:gd name="connsiteX7" fmla="*/ 3781015 w 4385320"/>
                  <a:gd name="connsiteY7" fmla="*/ 2840432 h 3120631"/>
                  <a:gd name="connsiteX8" fmla="*/ 2799940 w 4385320"/>
                  <a:gd name="connsiteY8" fmla="*/ 3078557 h 3120631"/>
                  <a:gd name="connsiteX9" fmla="*/ 2199865 w 4385320"/>
                  <a:gd name="connsiteY9" fmla="*/ 3116657 h 3120631"/>
                  <a:gd name="connsiteX10" fmla="*/ 1228315 w 4385320"/>
                  <a:gd name="connsiteY10" fmla="*/ 3030932 h 3120631"/>
                  <a:gd name="connsiteX11" fmla="*/ 494890 w 4385320"/>
                  <a:gd name="connsiteY11" fmla="*/ 2783282 h 3120631"/>
                  <a:gd name="connsiteX12" fmla="*/ 9115 w 4385320"/>
                  <a:gd name="connsiteY12" fmla="*/ 2249882 h 3120631"/>
                  <a:gd name="connsiteX0" fmla="*/ 9115 w 4385320"/>
                  <a:gd name="connsiteY0" fmla="*/ 2275058 h 3145807"/>
                  <a:gd name="connsiteX1" fmla="*/ 228190 w 4385320"/>
                  <a:gd name="connsiteY1" fmla="*/ 1246358 h 3145807"/>
                  <a:gd name="connsiteX2" fmla="*/ 1161640 w 4385320"/>
                  <a:gd name="connsiteY2" fmla="*/ 274808 h 3145807"/>
                  <a:gd name="connsiteX3" fmla="*/ 2181246 w 4385320"/>
                  <a:gd name="connsiteY3" fmla="*/ 2268 h 3145807"/>
                  <a:gd name="connsiteX4" fmla="*/ 3419065 w 4385320"/>
                  <a:gd name="connsiteY4" fmla="*/ 379583 h 3145807"/>
                  <a:gd name="connsiteX5" fmla="*/ 4219165 w 4385320"/>
                  <a:gd name="connsiteY5" fmla="*/ 1379708 h 3145807"/>
                  <a:gd name="connsiteX6" fmla="*/ 4352515 w 4385320"/>
                  <a:gd name="connsiteY6" fmla="*/ 2284583 h 3145807"/>
                  <a:gd name="connsiteX7" fmla="*/ 3781015 w 4385320"/>
                  <a:gd name="connsiteY7" fmla="*/ 2865608 h 3145807"/>
                  <a:gd name="connsiteX8" fmla="*/ 2799940 w 4385320"/>
                  <a:gd name="connsiteY8" fmla="*/ 3103733 h 3145807"/>
                  <a:gd name="connsiteX9" fmla="*/ 2199865 w 4385320"/>
                  <a:gd name="connsiteY9" fmla="*/ 3141833 h 3145807"/>
                  <a:gd name="connsiteX10" fmla="*/ 1228315 w 4385320"/>
                  <a:gd name="connsiteY10" fmla="*/ 3056108 h 3145807"/>
                  <a:gd name="connsiteX11" fmla="*/ 494890 w 4385320"/>
                  <a:gd name="connsiteY11" fmla="*/ 2808458 h 3145807"/>
                  <a:gd name="connsiteX12" fmla="*/ 9115 w 4385320"/>
                  <a:gd name="connsiteY12" fmla="*/ 2275058 h 3145807"/>
                  <a:gd name="connsiteX0" fmla="*/ 9115 w 4366183"/>
                  <a:gd name="connsiteY0" fmla="*/ 2275058 h 3145807"/>
                  <a:gd name="connsiteX1" fmla="*/ 228190 w 4366183"/>
                  <a:gd name="connsiteY1" fmla="*/ 1246358 h 3145807"/>
                  <a:gd name="connsiteX2" fmla="*/ 1161640 w 4366183"/>
                  <a:gd name="connsiteY2" fmla="*/ 274808 h 3145807"/>
                  <a:gd name="connsiteX3" fmla="*/ 2181246 w 4366183"/>
                  <a:gd name="connsiteY3" fmla="*/ 2268 h 3145807"/>
                  <a:gd name="connsiteX4" fmla="*/ 3419065 w 4366183"/>
                  <a:gd name="connsiteY4" fmla="*/ 379583 h 3145807"/>
                  <a:gd name="connsiteX5" fmla="*/ 4219165 w 4366183"/>
                  <a:gd name="connsiteY5" fmla="*/ 1379708 h 3145807"/>
                  <a:gd name="connsiteX6" fmla="*/ 4352515 w 4366183"/>
                  <a:gd name="connsiteY6" fmla="*/ 2284583 h 3145807"/>
                  <a:gd name="connsiteX7" fmla="*/ 3781015 w 4366183"/>
                  <a:gd name="connsiteY7" fmla="*/ 2865608 h 3145807"/>
                  <a:gd name="connsiteX8" fmla="*/ 2799940 w 4366183"/>
                  <a:gd name="connsiteY8" fmla="*/ 3103733 h 3145807"/>
                  <a:gd name="connsiteX9" fmla="*/ 2199865 w 4366183"/>
                  <a:gd name="connsiteY9" fmla="*/ 3141833 h 3145807"/>
                  <a:gd name="connsiteX10" fmla="*/ 1228315 w 4366183"/>
                  <a:gd name="connsiteY10" fmla="*/ 3056108 h 3145807"/>
                  <a:gd name="connsiteX11" fmla="*/ 494890 w 4366183"/>
                  <a:gd name="connsiteY11" fmla="*/ 2808458 h 3145807"/>
                  <a:gd name="connsiteX12" fmla="*/ 9115 w 4366183"/>
                  <a:gd name="connsiteY12" fmla="*/ 2275058 h 3145807"/>
                  <a:gd name="connsiteX0" fmla="*/ 9115 w 4366183"/>
                  <a:gd name="connsiteY0" fmla="*/ 2275058 h 3145807"/>
                  <a:gd name="connsiteX1" fmla="*/ 228190 w 4366183"/>
                  <a:gd name="connsiteY1" fmla="*/ 1246358 h 3145807"/>
                  <a:gd name="connsiteX2" fmla="*/ 1161640 w 4366183"/>
                  <a:gd name="connsiteY2" fmla="*/ 274808 h 3145807"/>
                  <a:gd name="connsiteX3" fmla="*/ 2181246 w 4366183"/>
                  <a:gd name="connsiteY3" fmla="*/ 2268 h 3145807"/>
                  <a:gd name="connsiteX4" fmla="*/ 3419065 w 4366183"/>
                  <a:gd name="connsiteY4" fmla="*/ 379583 h 3145807"/>
                  <a:gd name="connsiteX5" fmla="*/ 4219165 w 4366183"/>
                  <a:gd name="connsiteY5" fmla="*/ 1379708 h 3145807"/>
                  <a:gd name="connsiteX6" fmla="*/ 4352515 w 4366183"/>
                  <a:gd name="connsiteY6" fmla="*/ 2284583 h 3145807"/>
                  <a:gd name="connsiteX7" fmla="*/ 3781015 w 4366183"/>
                  <a:gd name="connsiteY7" fmla="*/ 2865608 h 3145807"/>
                  <a:gd name="connsiteX8" fmla="*/ 2799940 w 4366183"/>
                  <a:gd name="connsiteY8" fmla="*/ 3103733 h 3145807"/>
                  <a:gd name="connsiteX9" fmla="*/ 2199865 w 4366183"/>
                  <a:gd name="connsiteY9" fmla="*/ 3141833 h 3145807"/>
                  <a:gd name="connsiteX10" fmla="*/ 1228315 w 4366183"/>
                  <a:gd name="connsiteY10" fmla="*/ 3056108 h 3145807"/>
                  <a:gd name="connsiteX11" fmla="*/ 494890 w 4366183"/>
                  <a:gd name="connsiteY11" fmla="*/ 2808458 h 3145807"/>
                  <a:gd name="connsiteX12" fmla="*/ 9115 w 4366183"/>
                  <a:gd name="connsiteY12" fmla="*/ 2275058 h 3145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366183" h="3145807">
                    <a:moveTo>
                      <a:pt x="9115" y="2275058"/>
                    </a:moveTo>
                    <a:cubicBezTo>
                      <a:pt x="-35335" y="2014708"/>
                      <a:pt x="90031" y="1592178"/>
                      <a:pt x="228190" y="1246358"/>
                    </a:cubicBezTo>
                    <a:cubicBezTo>
                      <a:pt x="366349" y="900538"/>
                      <a:pt x="836131" y="482156"/>
                      <a:pt x="1161640" y="274808"/>
                    </a:cubicBezTo>
                    <a:cubicBezTo>
                      <a:pt x="1487149" y="67460"/>
                      <a:pt x="1805008" y="-15195"/>
                      <a:pt x="2181246" y="2268"/>
                    </a:cubicBezTo>
                    <a:cubicBezTo>
                      <a:pt x="2557484" y="19731"/>
                      <a:pt x="3079412" y="150010"/>
                      <a:pt x="3419065" y="379583"/>
                    </a:cubicBezTo>
                    <a:cubicBezTo>
                      <a:pt x="3758718" y="609156"/>
                      <a:pt x="4063590" y="1062208"/>
                      <a:pt x="4219165" y="1379708"/>
                    </a:cubicBezTo>
                    <a:cubicBezTo>
                      <a:pt x="4374740" y="1697208"/>
                      <a:pt x="4381983" y="2043156"/>
                      <a:pt x="4352515" y="2284583"/>
                    </a:cubicBezTo>
                    <a:cubicBezTo>
                      <a:pt x="4323047" y="2526010"/>
                      <a:pt x="4077112" y="2735306"/>
                      <a:pt x="3781015" y="2865608"/>
                    </a:cubicBezTo>
                    <a:cubicBezTo>
                      <a:pt x="3484918" y="2995910"/>
                      <a:pt x="3063465" y="3057696"/>
                      <a:pt x="2799940" y="3103733"/>
                    </a:cubicBezTo>
                    <a:cubicBezTo>
                      <a:pt x="2536415" y="3149770"/>
                      <a:pt x="2461802" y="3149770"/>
                      <a:pt x="2199865" y="3141833"/>
                    </a:cubicBezTo>
                    <a:cubicBezTo>
                      <a:pt x="1937928" y="3133896"/>
                      <a:pt x="1512477" y="3111670"/>
                      <a:pt x="1228315" y="3056108"/>
                    </a:cubicBezTo>
                    <a:cubicBezTo>
                      <a:pt x="944153" y="3000546"/>
                      <a:pt x="694915" y="2933870"/>
                      <a:pt x="494890" y="2808458"/>
                    </a:cubicBezTo>
                    <a:cubicBezTo>
                      <a:pt x="294865" y="2683046"/>
                      <a:pt x="53565" y="2535408"/>
                      <a:pt x="9115" y="227505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5">
                      <a:lumMod val="75000"/>
                      <a:alpha val="64000"/>
                    </a:schemeClr>
                  </a:gs>
                  <a:gs pos="50000">
                    <a:schemeClr val="accent5">
                      <a:lumMod val="60000"/>
                      <a:lumOff val="40000"/>
                      <a:alpha val="64000"/>
                    </a:schemeClr>
                  </a:gs>
                  <a:gs pos="100000">
                    <a:schemeClr val="accent5">
                      <a:lumMod val="20000"/>
                      <a:lumOff val="80000"/>
                      <a:alpha val="64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C5077B4-C8F4-FCBB-DD0C-4AF10AC4CFC6}"/>
                  </a:ext>
                </a:extLst>
              </p:cNvPr>
              <p:cNvSpPr/>
              <p:nvPr/>
            </p:nvSpPr>
            <p:spPr>
              <a:xfrm>
                <a:off x="7238940" y="4916867"/>
                <a:ext cx="4330091" cy="1754738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3477ACCB-6411-DDDE-6B68-A93554F30633}"/>
                  </a:ext>
                </a:extLst>
              </p:cNvPr>
              <p:cNvSpPr/>
              <p:nvPr/>
            </p:nvSpPr>
            <p:spPr>
              <a:xfrm>
                <a:off x="7232353" y="3550393"/>
                <a:ext cx="4336678" cy="4336678"/>
              </a:xfrm>
              <a:prstGeom prst="arc">
                <a:avLst>
                  <a:gd name="adj1" fmla="val 10699292"/>
                  <a:gd name="adj2" fmla="val 21575324"/>
                </a:avLst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E9FC6F2-F0EA-701C-AD7C-55D69325CB93}"/>
                    </a:ext>
                  </a:extLst>
                </p:cNvPr>
                <p:cNvSpPr txBox="1"/>
                <p:nvPr/>
              </p:nvSpPr>
              <p:spPr>
                <a:xfrm>
                  <a:off x="8763738" y="4659796"/>
                  <a:ext cx="2464510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9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𝑺𝑶</m:t>
                        </m:r>
                        <m:d>
                          <m:dPr>
                            <m:ctrlPr>
                              <a:rPr lang="en-CA" sz="96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96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</m:d>
                      </m:oMath>
                    </m:oMathPara>
                  </a14:m>
                  <a:endParaRPr lang="en-CA" sz="72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E9FC6F2-F0EA-701C-AD7C-55D69325CB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3738" y="4659796"/>
                  <a:ext cx="2464510" cy="1569660"/>
                </a:xfrm>
                <a:prstGeom prst="rect">
                  <a:avLst/>
                </a:prstGeom>
                <a:blipFill>
                  <a:blip r:embed="rId5"/>
                  <a:stretch>
                    <a:fillRect l="-23020" r="-767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DFB0649-6003-C9E9-31F0-EFE803D49722}"/>
              </a:ext>
            </a:extLst>
          </p:cNvPr>
          <p:cNvSpPr txBox="1"/>
          <p:nvPr/>
        </p:nvSpPr>
        <p:spPr>
          <a:xfrm>
            <a:off x="94646" y="1253840"/>
            <a:ext cx="80612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800" b="1" dirty="0">
                <a:solidFill>
                  <a:srgbClr val="FF0000"/>
                </a:solidFill>
              </a:rPr>
              <a:t>Lie Algebras</a:t>
            </a:r>
          </a:p>
        </p:txBody>
      </p:sp>
      <p:sp>
        <p:nvSpPr>
          <p:cNvPr id="49" name="Trapezoid 48">
            <a:extLst>
              <a:ext uri="{FF2B5EF4-FFF2-40B4-BE49-F238E27FC236}">
                <a16:creationId xmlns:a16="http://schemas.microsoft.com/office/drawing/2014/main" id="{6A995BF2-00C6-5EEF-38AB-82684EA0D86E}"/>
              </a:ext>
            </a:extLst>
          </p:cNvPr>
          <p:cNvSpPr/>
          <p:nvPr/>
        </p:nvSpPr>
        <p:spPr>
          <a:xfrm>
            <a:off x="7302386" y="2125575"/>
            <a:ext cx="5141526" cy="1417897"/>
          </a:xfrm>
          <a:prstGeom prst="trapezoid">
            <a:avLst>
              <a:gd name="adj" fmla="val 57245"/>
            </a:avLst>
          </a:prstGeom>
          <a:solidFill>
            <a:srgbClr val="FF5D5D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EE7C562-EAB9-0381-65AC-726CD7A5E745}"/>
              </a:ext>
            </a:extLst>
          </p:cNvPr>
          <p:cNvGrpSpPr/>
          <p:nvPr/>
        </p:nvGrpSpPr>
        <p:grpSpPr>
          <a:xfrm>
            <a:off x="8641587" y="2082392"/>
            <a:ext cx="2946114" cy="1639488"/>
            <a:chOff x="16297673" y="1904321"/>
            <a:chExt cx="2946114" cy="16394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52A0459-3737-F564-75FB-452F67A4657A}"/>
                    </a:ext>
                  </a:extLst>
                </p:cNvPr>
                <p:cNvSpPr txBox="1"/>
                <p:nvPr/>
              </p:nvSpPr>
              <p:spPr>
                <a:xfrm>
                  <a:off x="16297673" y="2097259"/>
                  <a:ext cx="2946114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5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𝖘𝖔</m:t>
                        </m:r>
                        <m:d>
                          <m:dPr>
                            <m:ctrlPr>
                              <a:rPr lang="en-CA" sz="85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85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</m:d>
                      </m:oMath>
                    </m:oMathPara>
                  </a14:m>
                  <a:endParaRPr lang="en-CA" sz="85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52A0459-3737-F564-75FB-452F67A465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97673" y="2097259"/>
                  <a:ext cx="2946114" cy="14465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07201CC-7903-8DA1-F77E-6862D9DD577A}"/>
                </a:ext>
              </a:extLst>
            </p:cNvPr>
            <p:cNvSpPr/>
            <p:nvPr/>
          </p:nvSpPr>
          <p:spPr>
            <a:xfrm>
              <a:off x="17280232" y="1904321"/>
              <a:ext cx="444083" cy="44408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4137737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2EFDAC-8CE9-469C-37FD-5ACC86226087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EAB408E-B0CE-0682-785E-CE91285065A1}"/>
              </a:ext>
            </a:extLst>
          </p:cNvPr>
          <p:cNvSpPr txBox="1"/>
          <p:nvPr/>
        </p:nvSpPr>
        <p:spPr>
          <a:xfrm>
            <a:off x="629770" y="134470"/>
            <a:ext cx="49328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000" dirty="0"/>
              <a:t>Reflection (discrete)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B4FE1E-FCD6-D033-11A5-3EA987106697}"/>
              </a:ext>
            </a:extLst>
          </p:cNvPr>
          <p:cNvSpPr txBox="1"/>
          <p:nvPr/>
        </p:nvSpPr>
        <p:spPr>
          <a:xfrm>
            <a:off x="6629400" y="134470"/>
            <a:ext cx="49328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000" dirty="0"/>
              <a:t>Rotation (continuous)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0CD9695-B2C9-60AB-599F-A8FA117E0449}"/>
              </a:ext>
            </a:extLst>
          </p:cNvPr>
          <p:cNvGrpSpPr/>
          <p:nvPr/>
        </p:nvGrpSpPr>
        <p:grpSpPr>
          <a:xfrm>
            <a:off x="1569411" y="2960964"/>
            <a:ext cx="1055154" cy="2155054"/>
            <a:chOff x="3012991" y="1962149"/>
            <a:chExt cx="951926" cy="1944221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E56C5B0-5F40-DFE3-F7C4-BB443997FD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2991" y="1962149"/>
              <a:ext cx="0" cy="1944221"/>
            </a:xfrm>
            <a:prstGeom prst="line">
              <a:avLst/>
            </a:prstGeom>
            <a:ln w="762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67D80F66-9E8E-EF6A-E267-2B27A6068AC4}"/>
                </a:ext>
              </a:extLst>
            </p:cNvPr>
            <p:cNvSpPr/>
            <p:nvPr/>
          </p:nvSpPr>
          <p:spPr>
            <a:xfrm rot="5400000">
              <a:off x="3190168" y="1831289"/>
              <a:ext cx="635109" cy="914389"/>
            </a:xfrm>
            <a:prstGeom prst="triangle">
              <a:avLst>
                <a:gd name="adj" fmla="val 5000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0854766-EB74-D8BD-E4DE-79E7669BCEE1}"/>
              </a:ext>
            </a:extLst>
          </p:cNvPr>
          <p:cNvGrpSpPr/>
          <p:nvPr/>
        </p:nvGrpSpPr>
        <p:grpSpPr>
          <a:xfrm flipH="1">
            <a:off x="3531983" y="2960964"/>
            <a:ext cx="1055154" cy="2155054"/>
            <a:chOff x="3012991" y="1962149"/>
            <a:chExt cx="951926" cy="194422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1B708E3-BB3A-019B-9F4C-0132B55DE3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2991" y="1962149"/>
              <a:ext cx="0" cy="1944221"/>
            </a:xfrm>
            <a:prstGeom prst="line">
              <a:avLst/>
            </a:prstGeom>
            <a:ln w="762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BB8F77CF-8E58-B003-C91E-C3FFB67CC38E}"/>
                </a:ext>
              </a:extLst>
            </p:cNvPr>
            <p:cNvSpPr/>
            <p:nvPr/>
          </p:nvSpPr>
          <p:spPr>
            <a:xfrm rot="5400000">
              <a:off x="3190168" y="1831290"/>
              <a:ext cx="635109" cy="914389"/>
            </a:xfrm>
            <a:prstGeom prst="triangle">
              <a:avLst>
                <a:gd name="adj" fmla="val 5000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3247417-DCCD-04F6-D1EF-BF53C3DF5D03}"/>
              </a:ext>
            </a:extLst>
          </p:cNvPr>
          <p:cNvGrpSpPr/>
          <p:nvPr/>
        </p:nvGrpSpPr>
        <p:grpSpPr>
          <a:xfrm>
            <a:off x="7823741" y="2544618"/>
            <a:ext cx="3738489" cy="3179290"/>
            <a:chOff x="7823741" y="2544618"/>
            <a:chExt cx="3738489" cy="317929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81845C1-6069-6591-F7C2-EA3BA131710D}"/>
                </a:ext>
              </a:extLst>
            </p:cNvPr>
            <p:cNvGrpSpPr/>
            <p:nvPr/>
          </p:nvGrpSpPr>
          <p:grpSpPr>
            <a:xfrm rot="1800000">
              <a:off x="9500945" y="2725496"/>
              <a:ext cx="1055154" cy="2155054"/>
              <a:chOff x="3012991" y="1962149"/>
              <a:chExt cx="951926" cy="1944221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0DCC894D-E7B3-4069-6A33-0E1F4A2709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12991" y="1962149"/>
                <a:ext cx="0" cy="1944221"/>
              </a:xfrm>
              <a:prstGeom prst="line">
                <a:avLst/>
              </a:prstGeom>
              <a:ln w="762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Isosceles Triangle 35">
                <a:extLst>
                  <a:ext uri="{FF2B5EF4-FFF2-40B4-BE49-F238E27FC236}">
                    <a16:creationId xmlns:a16="http://schemas.microsoft.com/office/drawing/2014/main" id="{5F1EA5CE-57BD-EA49-7306-12A77D976F46}"/>
                  </a:ext>
                </a:extLst>
              </p:cNvPr>
              <p:cNvSpPr/>
              <p:nvPr/>
            </p:nvSpPr>
            <p:spPr>
              <a:xfrm rot="5400000">
                <a:off x="3190168" y="1831289"/>
                <a:ext cx="635109" cy="914389"/>
              </a:xfrm>
              <a:prstGeom prst="triangle">
                <a:avLst>
                  <a:gd name="adj" fmla="val 5000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985BDB6-C422-525B-CB89-1092735916B8}"/>
                </a:ext>
              </a:extLst>
            </p:cNvPr>
            <p:cNvGrpSpPr/>
            <p:nvPr/>
          </p:nvGrpSpPr>
          <p:grpSpPr>
            <a:xfrm rot="3600000">
              <a:off x="9729416" y="3282167"/>
              <a:ext cx="1055154" cy="2155054"/>
              <a:chOff x="3012991" y="1962149"/>
              <a:chExt cx="951926" cy="1944221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29DD7D-383F-1B42-5703-68573EEBF2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12991" y="1962149"/>
                <a:ext cx="0" cy="1944221"/>
              </a:xfrm>
              <a:prstGeom prst="line">
                <a:avLst/>
              </a:prstGeom>
              <a:ln w="762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Isosceles Triangle 38">
                <a:extLst>
                  <a:ext uri="{FF2B5EF4-FFF2-40B4-BE49-F238E27FC236}">
                    <a16:creationId xmlns:a16="http://schemas.microsoft.com/office/drawing/2014/main" id="{CEF8314F-35D7-4061-8302-F2C762680181}"/>
                  </a:ext>
                </a:extLst>
              </p:cNvPr>
              <p:cNvSpPr/>
              <p:nvPr/>
            </p:nvSpPr>
            <p:spPr>
              <a:xfrm rot="5400000">
                <a:off x="3190168" y="1831289"/>
                <a:ext cx="635109" cy="914389"/>
              </a:xfrm>
              <a:prstGeom prst="triangle">
                <a:avLst>
                  <a:gd name="adj" fmla="val 5000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7D85A1C-DAE7-62CB-6A85-B7F070248E6A}"/>
                </a:ext>
              </a:extLst>
            </p:cNvPr>
            <p:cNvGrpSpPr/>
            <p:nvPr/>
          </p:nvGrpSpPr>
          <p:grpSpPr>
            <a:xfrm rot="5400000">
              <a:off x="9582813" y="3923905"/>
              <a:ext cx="1055154" cy="2155054"/>
              <a:chOff x="3012991" y="1962149"/>
              <a:chExt cx="951926" cy="1944221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DAF1B2F-6489-9CC1-762B-B3423A67C7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12991" y="1962149"/>
                <a:ext cx="0" cy="1944221"/>
              </a:xfrm>
              <a:prstGeom prst="line">
                <a:avLst/>
              </a:prstGeom>
              <a:ln w="762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Isosceles Triangle 41">
                <a:extLst>
                  <a:ext uri="{FF2B5EF4-FFF2-40B4-BE49-F238E27FC236}">
                    <a16:creationId xmlns:a16="http://schemas.microsoft.com/office/drawing/2014/main" id="{748959A2-1FB7-0A3D-4ABD-FF3754833589}"/>
                  </a:ext>
                </a:extLst>
              </p:cNvPr>
              <p:cNvSpPr/>
              <p:nvPr/>
            </p:nvSpPr>
            <p:spPr>
              <a:xfrm rot="5400000">
                <a:off x="3190168" y="1831289"/>
                <a:ext cx="635109" cy="914389"/>
              </a:xfrm>
              <a:prstGeom prst="triangle">
                <a:avLst>
                  <a:gd name="adj" fmla="val 5000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016B0B4-FCEC-ABE4-5D1E-8ABBB7B823AD}"/>
                </a:ext>
              </a:extLst>
            </p:cNvPr>
            <p:cNvSpPr/>
            <p:nvPr/>
          </p:nvSpPr>
          <p:spPr>
            <a:xfrm>
              <a:off x="7823741" y="2544618"/>
              <a:ext cx="3738489" cy="3179290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1729F2F-824C-5641-8D1C-696B1E5B97ED}"/>
              </a:ext>
            </a:extLst>
          </p:cNvPr>
          <p:cNvGrpSpPr/>
          <p:nvPr/>
        </p:nvGrpSpPr>
        <p:grpSpPr>
          <a:xfrm rot="7489304">
            <a:off x="9073418" y="4427473"/>
            <a:ext cx="1055154" cy="2155054"/>
            <a:chOff x="3012991" y="1962149"/>
            <a:chExt cx="951926" cy="1944221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0F19177-309C-39F4-8051-9321F5F0D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2991" y="1962149"/>
              <a:ext cx="0" cy="1944221"/>
            </a:xfrm>
            <a:prstGeom prst="line">
              <a:avLst/>
            </a:prstGeom>
            <a:ln w="762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6DBC9C2C-6A47-5C46-E047-08F07CCB41DE}"/>
                </a:ext>
              </a:extLst>
            </p:cNvPr>
            <p:cNvSpPr/>
            <p:nvPr/>
          </p:nvSpPr>
          <p:spPr>
            <a:xfrm rot="5400000">
              <a:off x="3190168" y="1831289"/>
              <a:ext cx="635109" cy="914389"/>
            </a:xfrm>
            <a:prstGeom prst="triangle">
              <a:avLst>
                <a:gd name="adj" fmla="val 5000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5" name="Arc 54">
            <a:extLst>
              <a:ext uri="{FF2B5EF4-FFF2-40B4-BE49-F238E27FC236}">
                <a16:creationId xmlns:a16="http://schemas.microsoft.com/office/drawing/2014/main" id="{BCCD1AEB-6C9B-3590-321D-1C602519FF2F}"/>
              </a:ext>
            </a:extLst>
          </p:cNvPr>
          <p:cNvSpPr/>
          <p:nvPr/>
        </p:nvSpPr>
        <p:spPr>
          <a:xfrm>
            <a:off x="6601368" y="2125142"/>
            <a:ext cx="4780864" cy="4780864"/>
          </a:xfrm>
          <a:prstGeom prst="arc">
            <a:avLst>
              <a:gd name="adj1" fmla="val 16278685"/>
              <a:gd name="adj2" fmla="val 2075111"/>
            </a:avLst>
          </a:prstGeom>
          <a:ln w="1143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FAE1657-D44C-E3AA-10EB-3FEE236210B6}"/>
              </a:ext>
            </a:extLst>
          </p:cNvPr>
          <p:cNvGrpSpPr/>
          <p:nvPr/>
        </p:nvGrpSpPr>
        <p:grpSpPr>
          <a:xfrm>
            <a:off x="9018432" y="2325754"/>
            <a:ext cx="1055154" cy="2155054"/>
            <a:chOff x="3012991" y="1962149"/>
            <a:chExt cx="951926" cy="1944221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FAFD66C-13EB-9205-0C24-861E3EF59E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2991" y="1962149"/>
              <a:ext cx="0" cy="1944221"/>
            </a:xfrm>
            <a:prstGeom prst="line">
              <a:avLst/>
            </a:prstGeom>
            <a:ln w="762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67D4CE4C-DCB7-8CCE-3D0B-5F6BC705D16E}"/>
                </a:ext>
              </a:extLst>
            </p:cNvPr>
            <p:cNvSpPr/>
            <p:nvPr/>
          </p:nvSpPr>
          <p:spPr>
            <a:xfrm rot="5400000">
              <a:off x="3190168" y="1831289"/>
              <a:ext cx="635109" cy="914389"/>
            </a:xfrm>
            <a:prstGeom prst="triangle">
              <a:avLst>
                <a:gd name="adj" fmla="val 5000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FAD5164-3AE1-4F83-3D7E-B8625597FEE9}"/>
              </a:ext>
            </a:extLst>
          </p:cNvPr>
          <p:cNvSpPr txBox="1"/>
          <p:nvPr/>
        </p:nvSpPr>
        <p:spPr>
          <a:xfrm rot="16167986">
            <a:off x="1524983" y="4926152"/>
            <a:ext cx="247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solidFill>
                  <a:srgbClr val="00B0F0"/>
                </a:solidFill>
              </a:rPr>
              <a:t>mirror 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30E2835-32A0-6AC1-E628-6F9F8E199D2B}"/>
              </a:ext>
            </a:extLst>
          </p:cNvPr>
          <p:cNvCxnSpPr>
            <a:cxnSpLocks/>
          </p:cNvCxnSpPr>
          <p:nvPr/>
        </p:nvCxnSpPr>
        <p:spPr>
          <a:xfrm>
            <a:off x="3139892" y="2037459"/>
            <a:ext cx="0" cy="4457304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8F46B54-BEDA-BC92-3272-61E6660C9DD2}"/>
              </a:ext>
            </a:extLst>
          </p:cNvPr>
          <p:cNvCxnSpPr>
            <a:cxnSpLocks/>
          </p:cNvCxnSpPr>
          <p:nvPr/>
        </p:nvCxnSpPr>
        <p:spPr>
          <a:xfrm>
            <a:off x="1881534" y="4274818"/>
            <a:ext cx="2429301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04333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55" grpId="0" animBg="1"/>
      <p:bldP spid="59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69F05A-5B01-2B67-A789-8E16BBEE24E4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600" dirty="0"/>
                  <a:t>Matrix Representation of </a:t>
                </a:r>
                <a14:m>
                  <m:oMath xmlns:m="http://schemas.openxmlformats.org/officeDocument/2006/math">
                    <m:r>
                      <a:rPr lang="en-GB" sz="5600" b="0" i="1" smtClean="0">
                        <a:latin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CA" sz="5600" dirty="0"/>
                  <a:t>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5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GB" sz="5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5600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endParaRPr lang="en-CA" sz="5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69F05A-5B01-2B67-A789-8E16BBEE2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954107"/>
              </a:xfrm>
              <a:prstGeom prst="rect">
                <a:avLst/>
              </a:prstGeom>
              <a:blipFill>
                <a:blip r:embed="rId3"/>
                <a:stretch>
                  <a:fillRect l="-2750" t="-17197" b="-394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FAB587-A430-EC3D-1DD7-57FE1FA28993}"/>
                  </a:ext>
                </a:extLst>
              </p:cNvPr>
              <p:cNvSpPr txBox="1"/>
              <p:nvPr/>
            </p:nvSpPr>
            <p:spPr>
              <a:xfrm>
                <a:off x="28274" y="1668747"/>
                <a:ext cx="3686316" cy="1529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600" b="0" i="1" smtClean="0">
                          <a:latin typeface="Cambria Math" panose="02040503050406030204" pitchFamily="18" charset="0"/>
                        </a:rPr>
                        <m:t>1→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5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5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5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5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5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5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5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FAB587-A430-EC3D-1DD7-57FE1FA28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4" y="1668747"/>
                <a:ext cx="3686316" cy="1529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83DAD0-9209-F73D-D954-FB3014DBC43F}"/>
                  </a:ext>
                </a:extLst>
              </p:cNvPr>
              <p:cNvSpPr txBox="1"/>
              <p:nvPr/>
            </p:nvSpPr>
            <p:spPr>
              <a:xfrm>
                <a:off x="8560200" y="1020466"/>
                <a:ext cx="3267166" cy="2408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6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5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5600" i="1">
                          <a:latin typeface="Cambria Math" panose="02040503050406030204" pitchFamily="18" charset="0"/>
                        </a:rPr>
                        <m:t>𝑖𝑏</m:t>
                      </m:r>
                      <m:r>
                        <a:rPr lang="en-GB" sz="5600" i="1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GB" sz="5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5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5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56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GB" sz="5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56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56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GB" sz="56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5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83DAD0-9209-F73D-D954-FB3014DBC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0200" y="1020466"/>
                <a:ext cx="3267166" cy="24082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12D45F-2E58-4A7A-C817-DA47129F493E}"/>
                  </a:ext>
                </a:extLst>
              </p:cNvPr>
              <p:cNvSpPr txBox="1"/>
              <p:nvPr/>
            </p:nvSpPr>
            <p:spPr>
              <a:xfrm>
                <a:off x="3920999" y="1667098"/>
                <a:ext cx="4108435" cy="1529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5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5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5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5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5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5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5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5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12D45F-2E58-4A7A-C817-DA47129F4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0999" y="1667098"/>
                <a:ext cx="4108435" cy="1529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9FBBC6-A974-110A-DE40-AD6F73A18EDC}"/>
              </a:ext>
            </a:extLst>
          </p:cNvPr>
          <p:cNvCxnSpPr>
            <a:cxnSpLocks/>
          </p:cNvCxnSpPr>
          <p:nvPr/>
        </p:nvCxnSpPr>
        <p:spPr>
          <a:xfrm>
            <a:off x="-247650" y="3827761"/>
            <a:ext cx="1243965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727057-3659-0E87-7F0C-1FAF21B89E05}"/>
                  </a:ext>
                </a:extLst>
              </p:cNvPr>
              <p:cNvSpPr txBox="1"/>
              <p:nvPr/>
            </p:nvSpPr>
            <p:spPr>
              <a:xfrm>
                <a:off x="474884" y="3959639"/>
                <a:ext cx="2765116" cy="26452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1→</m:t>
                      </m:r>
                    </m:oMath>
                  </m:oMathPara>
                </a14:m>
                <a:endParaRPr lang="en-GB" sz="4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727057-3659-0E87-7F0C-1FAF21B89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84" y="3959639"/>
                <a:ext cx="2765116" cy="26452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9C11A4-166F-E29E-D3ED-FFF3DDD42C39}"/>
                  </a:ext>
                </a:extLst>
              </p:cNvPr>
              <p:cNvSpPr txBox="1"/>
              <p:nvPr/>
            </p:nvSpPr>
            <p:spPr>
              <a:xfrm>
                <a:off x="8029434" y="3829411"/>
                <a:ext cx="4328698" cy="2872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𝑖𝑏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GB" sz="4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e>
                                        <m: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e>
                                        <m: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e>
                                        <m: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e>
                                        <m: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e>
                                        <m: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9C11A4-166F-E29E-D3ED-FFF3DDD42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9434" y="3829411"/>
                <a:ext cx="4328698" cy="28720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B173619-517A-8804-C9C5-53272C90ED5B}"/>
                  </a:ext>
                </a:extLst>
              </p:cNvPr>
              <p:cNvSpPr txBox="1"/>
              <p:nvPr/>
            </p:nvSpPr>
            <p:spPr>
              <a:xfrm>
                <a:off x="4215489" y="3959639"/>
                <a:ext cx="3214012" cy="2645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4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GB" sz="48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32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CA" sz="32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B173619-517A-8804-C9C5-53272C90E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489" y="3959639"/>
                <a:ext cx="3214012" cy="26452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889E34-299D-9F07-1D20-93D5A19F39D3}"/>
              </a:ext>
            </a:extLst>
          </p:cNvPr>
          <p:cNvCxnSpPr>
            <a:cxnSpLocks/>
          </p:cNvCxnSpPr>
          <p:nvPr/>
        </p:nvCxnSpPr>
        <p:spPr>
          <a:xfrm>
            <a:off x="-22376" y="954107"/>
            <a:ext cx="12380508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62164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1" grpId="0"/>
      <p:bldP spid="12" grpId="0"/>
      <p:bldP spid="13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5591D9-938C-FCE9-774F-9C7A6D734270}"/>
                  </a:ext>
                </a:extLst>
              </p:cNvPr>
              <p:cNvSpPr txBox="1"/>
              <p:nvPr/>
            </p:nvSpPr>
            <p:spPr>
              <a:xfrm>
                <a:off x="-14537" y="3866134"/>
                <a:ext cx="295275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>
                    <a:solidFill>
                      <a:srgbClr val="0070C0"/>
                    </a:solidFill>
                  </a:rPr>
                  <a:t>Lie Algebra </a:t>
                </a:r>
                <a14:m>
                  <m:oMath xmlns:m="http://schemas.openxmlformats.org/officeDocument/2006/math">
                    <m:r>
                      <a:rPr lang="en-GB" sz="48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𝔰</m:t>
                    </m:r>
                    <m:sSup>
                      <m:sSupPr>
                        <m:ctrlP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𝔬</m:t>
                        </m:r>
                      </m:e>
                      <m:sup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GB" sz="4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(1,3)</m:t>
                    </m:r>
                  </m:oMath>
                </a14:m>
                <a:r>
                  <a:rPr lang="en-CA" sz="4800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5591D9-938C-FCE9-774F-9C7A6D734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537" y="3866134"/>
                <a:ext cx="2952750" cy="1569660"/>
              </a:xfrm>
              <a:prstGeom prst="rect">
                <a:avLst/>
              </a:prstGeom>
              <a:blipFill>
                <a:blip r:embed="rId4"/>
                <a:stretch>
                  <a:fillRect l="-8884" t="-8527" r="-1322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83E13-1649-F86D-CE7F-2E44097B2CA4}"/>
                  </a:ext>
                </a:extLst>
              </p:cNvPr>
              <p:cNvSpPr txBox="1"/>
              <p:nvPr/>
            </p:nvSpPr>
            <p:spPr>
              <a:xfrm>
                <a:off x="27575" y="908875"/>
                <a:ext cx="334427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3200" dirty="0">
                    <a:solidFill>
                      <a:srgbClr val="0070C0"/>
                    </a:solidFill>
                  </a:rPr>
                  <a:t>Lie Algebra </a:t>
                </a:r>
                <a14:m>
                  <m:oMath xmlns:m="http://schemas.openxmlformats.org/officeDocument/2006/math">
                    <m:r>
                      <a:rPr lang="en-GB" sz="4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𝔰</m:t>
                    </m:r>
                    <m:r>
                      <a:rPr lang="en-GB" sz="4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𝔬</m:t>
                    </m:r>
                    <m:r>
                      <a:rPr lang="en-GB" sz="4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(3)</m:t>
                    </m:r>
                  </m:oMath>
                </a14:m>
                <a:r>
                  <a:rPr lang="en-CA" sz="4000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83E13-1649-F86D-CE7F-2E44097B2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5" y="908875"/>
                <a:ext cx="3344275" cy="707886"/>
              </a:xfrm>
              <a:prstGeom prst="rect">
                <a:avLst/>
              </a:prstGeom>
              <a:blipFill>
                <a:blip r:embed="rId5"/>
                <a:stretch>
                  <a:fillRect l="-3467" b="-2413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2D5F73EA-74A4-2CB1-71C9-5D831FF55486}"/>
              </a:ext>
            </a:extLst>
          </p:cNvPr>
          <p:cNvGrpSpPr/>
          <p:nvPr/>
        </p:nvGrpSpPr>
        <p:grpSpPr>
          <a:xfrm>
            <a:off x="2976407" y="2598162"/>
            <a:ext cx="9265664" cy="2453447"/>
            <a:chOff x="2976407" y="2598162"/>
            <a:chExt cx="9265664" cy="24534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7C8E190-E470-C18D-F2F3-B3BE5FCF5FC2}"/>
                </a:ext>
              </a:extLst>
            </p:cNvPr>
            <p:cNvGrpSpPr/>
            <p:nvPr/>
          </p:nvGrpSpPr>
          <p:grpSpPr>
            <a:xfrm>
              <a:off x="2976407" y="2598162"/>
              <a:ext cx="9265664" cy="1230816"/>
              <a:chOff x="3014507" y="3036312"/>
              <a:chExt cx="9265664" cy="123081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1CED6BEF-94DE-528C-0963-61867F3D83ED}"/>
                      </a:ext>
                    </a:extLst>
                  </p:cNvPr>
                  <p:cNvSpPr txBox="1"/>
                  <p:nvPr/>
                </p:nvSpPr>
                <p:spPr>
                  <a:xfrm>
                    <a:off x="9372058" y="3040895"/>
                    <a:ext cx="2908113" cy="12262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sz="3000" i="1" smtClean="0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0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3000" b="0" i="1" smtClean="0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  <m:r>
                          <a:rPr lang="en-GB" sz="3000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GB" sz="4000" b="0" i="0" dirty="0">
                        <a:latin typeface="+mj-lt"/>
                      </a:rPr>
                      <a:t> </a:t>
                    </a:r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a14:m>
                    <a:endParaRPr lang="en-CA" sz="2000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1CED6BEF-94DE-528C-0963-61867F3D83E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2058" y="3040895"/>
                    <a:ext cx="2908113" cy="122623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3318FF6C-E5F9-64A5-DF4E-2B7F20FE5AAC}"/>
                      </a:ext>
                    </a:extLst>
                  </p:cNvPr>
                  <p:cNvSpPr txBox="1"/>
                  <p:nvPr/>
                </p:nvSpPr>
                <p:spPr>
                  <a:xfrm>
                    <a:off x="6155088" y="3036312"/>
                    <a:ext cx="2952750" cy="12262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sz="3000" b="0" i="1" smtClean="0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000" b="0" i="1" smtClean="0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3000" b="0" i="1" smtClean="0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𝑧𝑥</m:t>
                            </m:r>
                          </m:sub>
                        </m:sSub>
                        <m:r>
                          <a:rPr lang="en-GB" sz="360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GB" sz="3600" b="0" i="0" dirty="0">
                        <a:latin typeface="+mj-lt"/>
                      </a:rPr>
                      <a:t> </a:t>
                    </a:r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0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a14:m>
                    <a:endParaRPr lang="en-CA" sz="2000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3318FF6C-E5F9-64A5-DF4E-2B7F20FE5A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55088" y="3036312"/>
                    <a:ext cx="2952750" cy="122623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0FEB2242-923F-F96E-2642-7CA6984CCEE4}"/>
                      </a:ext>
                    </a:extLst>
                  </p:cNvPr>
                  <p:cNvSpPr txBox="1"/>
                  <p:nvPr/>
                </p:nvSpPr>
                <p:spPr>
                  <a:xfrm>
                    <a:off x="3014507" y="3036313"/>
                    <a:ext cx="2952750" cy="12262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sz="3000" b="0" i="1" smtClean="0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000" b="0" i="1" smtClean="0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3000" b="0" i="1" smtClean="0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  <m:r>
                          <a:rPr lang="en-GB" sz="3000" b="0" i="0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GB" sz="3000" b="0" i="0" dirty="0">
                        <a:latin typeface="+mj-lt"/>
                      </a:rPr>
                      <a:t> </a:t>
                    </a:r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000" b="0" i="0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000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b="0" i="0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000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000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b="0" i="0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a14:m>
                    <a:endParaRPr lang="en-CA" sz="2000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0FEB2242-923F-F96E-2642-7CA6984CCE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14507" y="3036313"/>
                    <a:ext cx="2952750" cy="122623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481F99A-4436-730B-D8A6-EE49E7D837FA}"/>
                </a:ext>
              </a:extLst>
            </p:cNvPr>
            <p:cNvGrpSpPr/>
            <p:nvPr/>
          </p:nvGrpSpPr>
          <p:grpSpPr>
            <a:xfrm>
              <a:off x="3014507" y="3813253"/>
              <a:ext cx="9177493" cy="1238356"/>
              <a:chOff x="3014507" y="4118053"/>
              <a:chExt cx="9177493" cy="123835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0213120-EE00-D5B4-F29A-5744E7423870}"/>
                      </a:ext>
                    </a:extLst>
                  </p:cNvPr>
                  <p:cNvSpPr txBox="1"/>
                  <p:nvPr/>
                </p:nvSpPr>
                <p:spPr>
                  <a:xfrm>
                    <a:off x="3014507" y="4118053"/>
                    <a:ext cx="2761454" cy="12262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sz="3000" b="0" i="1" smtClean="0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000" b="0" i="1" smtClean="0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3000" b="0" i="1" smtClean="0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𝑡𝑥</m:t>
                            </m:r>
                          </m:sub>
                        </m:sSub>
                        <m:r>
                          <a:rPr lang="en-GB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GB" sz="3000" b="0" i="0" dirty="0">
                        <a:solidFill>
                          <a:schemeClr val="tx1"/>
                        </a:solidFill>
                        <a:latin typeface="+mj-lt"/>
                      </a:rPr>
                      <a:t> </a:t>
                    </a:r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a14:m>
                    <a:r>
                      <a:rPr lang="en-CA" sz="2000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0213120-EE00-D5B4-F29A-5744E74238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14507" y="4118053"/>
                    <a:ext cx="2761454" cy="122623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2AB2EDA9-9422-A0B9-E5EB-8CA2DE798963}"/>
                      </a:ext>
                    </a:extLst>
                  </p:cNvPr>
                  <p:cNvSpPr txBox="1"/>
                  <p:nvPr/>
                </p:nvSpPr>
                <p:spPr>
                  <a:xfrm>
                    <a:off x="6147469" y="4120341"/>
                    <a:ext cx="2761454" cy="12262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sz="3000" i="1" smtClean="0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0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30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3000" b="0" i="1" smtClean="0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GB" sz="3000" b="0" i="0" dirty="0">
                        <a:latin typeface="+mj-lt"/>
                      </a:rPr>
                      <a:t> </a:t>
                    </a:r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0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a14:m>
                    <a:r>
                      <a:rPr lang="en-CA" sz="2000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2AB2EDA9-9422-A0B9-E5EB-8CA2DE7989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47469" y="4120341"/>
                    <a:ext cx="2761454" cy="122623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3C7B4D20-25A9-ED48-630E-A63E38A3E869}"/>
                      </a:ext>
                    </a:extLst>
                  </p:cNvPr>
                  <p:cNvSpPr txBox="1"/>
                  <p:nvPr/>
                </p:nvSpPr>
                <p:spPr>
                  <a:xfrm>
                    <a:off x="9410157" y="4130176"/>
                    <a:ext cx="2781843" cy="12262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sz="3000" i="1" smtClean="0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000" i="1" smtClean="0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30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3000" b="0" i="1" smtClean="0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GB" sz="3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GB" sz="3000" b="0" i="0" dirty="0">
                        <a:latin typeface="+mj-lt"/>
                      </a:rPr>
                      <a:t> </a:t>
                    </a:r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0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a14:m>
                    <a:r>
                      <a:rPr lang="en-CA" sz="2000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3C7B4D20-25A9-ED48-630E-A63E38A3E8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10157" y="4130176"/>
                    <a:ext cx="2781843" cy="122623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1BE4117-068B-E237-9A38-3F424AAF7F53}"/>
              </a:ext>
            </a:extLst>
          </p:cNvPr>
          <p:cNvGrpSpPr/>
          <p:nvPr/>
        </p:nvGrpSpPr>
        <p:grpSpPr>
          <a:xfrm>
            <a:off x="3466558" y="37768"/>
            <a:ext cx="8716796" cy="1082340"/>
            <a:chOff x="3466558" y="297131"/>
            <a:chExt cx="8716796" cy="1082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787B7A7-325D-CF60-0E56-2636E59860FB}"/>
                    </a:ext>
                  </a:extLst>
                </p:cNvPr>
                <p:cNvSpPr txBox="1"/>
                <p:nvPr/>
              </p:nvSpPr>
              <p:spPr>
                <a:xfrm>
                  <a:off x="9275241" y="310524"/>
                  <a:ext cx="2908113" cy="106894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3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CA" sz="3200" b="0" i="0" kern="12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x-IV_matha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x-IV_matha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x-IV_mathan" sz="24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x-IV_mathan" sz="2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x-IV_mathan" sz="2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x-IV_mathan" sz="2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x-IV_mathan" sz="2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4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787B7A7-325D-CF60-0E56-2636E59860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75241" y="310524"/>
                  <a:ext cx="2908113" cy="106894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DCD2C32-477F-B761-5B25-526A04FAFAA5}"/>
                    </a:ext>
                  </a:extLst>
                </p:cNvPr>
                <p:cNvSpPr txBox="1"/>
                <p:nvPr/>
              </p:nvSpPr>
              <p:spPr>
                <a:xfrm>
                  <a:off x="3466558" y="297131"/>
                  <a:ext cx="2952750" cy="106894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CA" sz="32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CA" sz="3200" b="0" i="0" kern="12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x-IV_matha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x-IV_matha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24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x-IV_mathan" sz="2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x-IV_mathan" sz="2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x-IV_mathan" sz="2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x-IV_mathan" sz="24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x-IV_mathan" sz="2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DCD2C32-477F-B761-5B25-526A04FAFA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6558" y="297131"/>
                  <a:ext cx="2952750" cy="106894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9A7053D-694A-88B5-2E63-1BA9EA0F718C}"/>
                    </a:ext>
                  </a:extLst>
                </p:cNvPr>
                <p:cNvSpPr txBox="1"/>
                <p:nvPr/>
              </p:nvSpPr>
              <p:spPr>
                <a:xfrm>
                  <a:off x="6419308" y="310524"/>
                  <a:ext cx="2952750" cy="106894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3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  <m:r>
                        <a:rPr lang="en-CA" sz="32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CA" sz="3200" b="0" i="0" kern="12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x-IV_matha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x-IV_matha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x-IV_mathan" sz="2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x-IV_mathan" sz="2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4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x-IV_mathan" sz="2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x-IV_mathan" sz="2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9A7053D-694A-88B5-2E63-1BA9EA0F71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9308" y="310524"/>
                  <a:ext cx="2952750" cy="106894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F582AFE-9518-8DC2-C8FD-B0CBA122D83B}"/>
              </a:ext>
            </a:extLst>
          </p:cNvPr>
          <p:cNvSpPr/>
          <p:nvPr/>
        </p:nvSpPr>
        <p:spPr>
          <a:xfrm>
            <a:off x="744179" y="146779"/>
            <a:ext cx="2684821" cy="764303"/>
          </a:xfrm>
          <a:prstGeom prst="rightArrow">
            <a:avLst>
              <a:gd name="adj1" fmla="val 74925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Spin-1</a:t>
            </a:r>
            <a:endParaRPr lang="en-CA" sz="40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6F6D9CB-ADB0-A7A9-40AE-C57DE1ECFE76}"/>
              </a:ext>
            </a:extLst>
          </p:cNvPr>
          <p:cNvGrpSpPr/>
          <p:nvPr/>
        </p:nvGrpSpPr>
        <p:grpSpPr>
          <a:xfrm>
            <a:off x="3406031" y="1540561"/>
            <a:ext cx="8912240" cy="817981"/>
            <a:chOff x="3406031" y="1903221"/>
            <a:chExt cx="8912240" cy="8179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C7BEB0-A50D-6C5D-80DF-D7116C2F6E3A}"/>
                    </a:ext>
                  </a:extLst>
                </p:cNvPr>
                <p:cNvSpPr txBox="1"/>
                <p:nvPr/>
              </p:nvSpPr>
              <p:spPr>
                <a:xfrm>
                  <a:off x="3406031" y="1903221"/>
                  <a:ext cx="3106738" cy="8107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CA" sz="36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CA" sz="3600" b="0" i="0" kern="12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x-IV_mathan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x-IV_mathan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CA" sz="2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C7BEB0-A50D-6C5D-80DF-D7116C2F6E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6031" y="1903221"/>
                  <a:ext cx="3106738" cy="81079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E76B3B2-31BB-9E12-33A8-02BE536D3388}"/>
                    </a:ext>
                  </a:extLst>
                </p:cNvPr>
                <p:cNvSpPr txBox="1"/>
                <p:nvPr/>
              </p:nvSpPr>
              <p:spPr>
                <a:xfrm>
                  <a:off x="6405229" y="1903221"/>
                  <a:ext cx="2908114" cy="81798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3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  <m:r>
                        <a:rPr lang="en-CA" sz="36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CA" sz="3600" b="0" i="0" kern="12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x-IV_mathan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x-IV_mathan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CA" sz="28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E76B3B2-31BB-9E12-33A8-02BE536D33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5229" y="1903221"/>
                  <a:ext cx="2908114" cy="81798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08F2A84-0B56-A0B9-BA8B-4D3B4752FF30}"/>
                    </a:ext>
                  </a:extLst>
                </p:cNvPr>
                <p:cNvSpPr txBox="1"/>
                <p:nvPr/>
              </p:nvSpPr>
              <p:spPr>
                <a:xfrm>
                  <a:off x="9410158" y="1903221"/>
                  <a:ext cx="2908113" cy="81798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3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CA" sz="36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CA" sz="3600" b="0" i="0" kern="12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x-IV_mathan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x-IV_mathan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CA" sz="28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08F2A84-0B56-A0B9-BA8B-4D3B4752FF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0158" y="1903221"/>
                  <a:ext cx="2908113" cy="81798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49774443-5715-D536-137A-B7743666E292}"/>
              </a:ext>
            </a:extLst>
          </p:cNvPr>
          <p:cNvSpPr/>
          <p:nvPr/>
        </p:nvSpPr>
        <p:spPr>
          <a:xfrm>
            <a:off x="744179" y="1606107"/>
            <a:ext cx="2684821" cy="764303"/>
          </a:xfrm>
          <a:prstGeom prst="rightArrow">
            <a:avLst>
              <a:gd name="adj1" fmla="val 74925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Spin-½</a:t>
            </a:r>
            <a:endParaRPr lang="en-CA" sz="40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87D1F73-E272-95E2-ABFF-1793AD15D6A8}"/>
              </a:ext>
            </a:extLst>
          </p:cNvPr>
          <p:cNvCxnSpPr>
            <a:cxnSpLocks/>
          </p:cNvCxnSpPr>
          <p:nvPr/>
        </p:nvCxnSpPr>
        <p:spPr>
          <a:xfrm>
            <a:off x="0" y="253117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05EB8D50-D3EE-FF44-617E-4B48D6F1D844}"/>
              </a:ext>
            </a:extLst>
          </p:cNvPr>
          <p:cNvSpPr/>
          <p:nvPr/>
        </p:nvSpPr>
        <p:spPr>
          <a:xfrm>
            <a:off x="291492" y="2872736"/>
            <a:ext cx="2684821" cy="764303"/>
          </a:xfrm>
          <a:prstGeom prst="rightArrow">
            <a:avLst>
              <a:gd name="adj1" fmla="val 74925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Spin-1</a:t>
            </a:r>
            <a:endParaRPr lang="en-CA" sz="400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46EA4BB-1B4F-BABE-12C0-95C7C0728F0A}"/>
              </a:ext>
            </a:extLst>
          </p:cNvPr>
          <p:cNvSpPr/>
          <p:nvPr/>
        </p:nvSpPr>
        <p:spPr>
          <a:xfrm>
            <a:off x="291492" y="5622787"/>
            <a:ext cx="2684821" cy="764303"/>
          </a:xfrm>
          <a:prstGeom prst="rightArrow">
            <a:avLst>
              <a:gd name="adj1" fmla="val 74925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Spin-½</a:t>
            </a:r>
            <a:endParaRPr lang="en-CA" sz="40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984235A-2281-1A73-2175-34F0E28CE900}"/>
              </a:ext>
            </a:extLst>
          </p:cNvPr>
          <p:cNvCxnSpPr>
            <a:cxnSpLocks/>
          </p:cNvCxnSpPr>
          <p:nvPr/>
        </p:nvCxnSpPr>
        <p:spPr>
          <a:xfrm>
            <a:off x="3406031" y="1285262"/>
            <a:ext cx="8806957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418B9C3-673A-3EB3-99C8-6E80AEBECD47}"/>
              </a:ext>
            </a:extLst>
          </p:cNvPr>
          <p:cNvCxnSpPr>
            <a:cxnSpLocks/>
          </p:cNvCxnSpPr>
          <p:nvPr/>
        </p:nvCxnSpPr>
        <p:spPr>
          <a:xfrm>
            <a:off x="2938213" y="5081105"/>
            <a:ext cx="9253787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61DD640-F58D-2B15-5BAF-EE588EC32FE7}"/>
              </a:ext>
            </a:extLst>
          </p:cNvPr>
          <p:cNvGrpSpPr/>
          <p:nvPr/>
        </p:nvGrpSpPr>
        <p:grpSpPr>
          <a:xfrm>
            <a:off x="3026012" y="5142761"/>
            <a:ext cx="9333323" cy="1647342"/>
            <a:chOff x="3026012" y="5172257"/>
            <a:chExt cx="9333323" cy="164734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5D7FAD1-038A-C929-55E2-57382D987409}"/>
                </a:ext>
              </a:extLst>
            </p:cNvPr>
            <p:cNvGrpSpPr/>
            <p:nvPr/>
          </p:nvGrpSpPr>
          <p:grpSpPr>
            <a:xfrm>
              <a:off x="3026012" y="5172257"/>
              <a:ext cx="9333323" cy="817981"/>
              <a:chOff x="3604653" y="1903221"/>
              <a:chExt cx="9333323" cy="81798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958E5C08-62EF-5897-1E3F-479C37393F0B}"/>
                      </a:ext>
                    </a:extLst>
                  </p:cNvPr>
                  <p:cNvSpPr txBox="1"/>
                  <p:nvPr/>
                </p:nvSpPr>
                <p:spPr>
                  <a:xfrm>
                    <a:off x="3604653" y="1903221"/>
                    <a:ext cx="2948571" cy="8107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sz="36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36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CA" sz="3600" b="0" i="0" kern="1200" dirty="0">
                        <a:solidFill>
                          <a:schemeClr val="tx1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8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8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x-IV_mathan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x-IV_mathan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a14:m>
                    <a:endParaRPr lang="en-CA" sz="2800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958E5C08-62EF-5897-1E3F-479C37393F0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04653" y="1903221"/>
                    <a:ext cx="2948571" cy="81079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6E9508BA-F7A0-4924-3CCD-7903FB8160C2}"/>
                      </a:ext>
                    </a:extLst>
                  </p:cNvPr>
                  <p:cNvSpPr txBox="1"/>
                  <p:nvPr/>
                </p:nvSpPr>
                <p:spPr>
                  <a:xfrm>
                    <a:off x="6836515" y="1903221"/>
                    <a:ext cx="2908114" cy="81798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sz="36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36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𝑧𝑥</m:t>
                            </m:r>
                          </m:sub>
                        </m:sSub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CA" sz="3600" b="0" i="0" kern="1200" dirty="0">
                        <a:solidFill>
                          <a:schemeClr val="tx1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8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8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x-IV_mathan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x-IV_mathan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a14:m>
                    <a:endParaRPr lang="en-CA" sz="2800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6E9508BA-F7A0-4924-3CCD-7903FB8160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6515" y="1903221"/>
                    <a:ext cx="2908114" cy="817981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56A09384-59CB-6043-542A-D2367528F929}"/>
                      </a:ext>
                    </a:extLst>
                  </p:cNvPr>
                  <p:cNvSpPr txBox="1"/>
                  <p:nvPr/>
                </p:nvSpPr>
                <p:spPr>
                  <a:xfrm>
                    <a:off x="10029863" y="1903221"/>
                    <a:ext cx="2908113" cy="81798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sz="36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3600" i="1">
                                <a:solidFill>
                                  <a:srgbClr val="C85100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CA" sz="3600" b="0" i="0" kern="1200" dirty="0">
                        <a:solidFill>
                          <a:schemeClr val="tx1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8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8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x-IV_mathan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x-IV_mathan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</m:m>
                          </m:e>
                        </m:d>
                      </m:oMath>
                    </a14:m>
                    <a:endParaRPr lang="en-CA" sz="28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56A09384-59CB-6043-542A-D2367528F9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29863" y="1903221"/>
                    <a:ext cx="2908113" cy="817981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A351DDB-8AA5-4242-FFCA-E1928B7EEBE5}"/>
                </a:ext>
              </a:extLst>
            </p:cNvPr>
            <p:cNvGrpSpPr/>
            <p:nvPr/>
          </p:nvGrpSpPr>
          <p:grpSpPr>
            <a:xfrm>
              <a:off x="3144353" y="5978099"/>
              <a:ext cx="9135818" cy="841500"/>
              <a:chOff x="3764058" y="1711271"/>
              <a:chExt cx="9135818" cy="8415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6F07D4B6-CD94-DAA8-EAB8-9F1DE6EF0A14}"/>
                      </a:ext>
                    </a:extLst>
                  </p:cNvPr>
                  <p:cNvSpPr txBox="1"/>
                  <p:nvPr/>
                </p:nvSpPr>
                <p:spPr>
                  <a:xfrm>
                    <a:off x="3764058" y="1711271"/>
                    <a:ext cx="2711888" cy="8107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sz="3600" i="1" smtClean="0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36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𝑡𝑥</m:t>
                            </m:r>
                          </m:sub>
                        </m:sSub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CA" sz="3600" b="0" i="0" kern="1200" dirty="0">
                        <a:solidFill>
                          <a:schemeClr val="tx1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8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8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x-IV_mathan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x-IV_mathan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a14:m>
                    <a:endParaRPr lang="en-CA" sz="2800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6F07D4B6-CD94-DAA8-EAB8-9F1DE6EF0A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64058" y="1711271"/>
                    <a:ext cx="2711888" cy="810799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5A8CED6-05E6-E8D8-9FC0-6DCDD9DBE84F}"/>
                      </a:ext>
                    </a:extLst>
                  </p:cNvPr>
                  <p:cNvSpPr txBox="1"/>
                  <p:nvPr/>
                </p:nvSpPr>
                <p:spPr>
                  <a:xfrm>
                    <a:off x="6796060" y="1711271"/>
                    <a:ext cx="2908114" cy="81798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sz="3600" i="1" smtClean="0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36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𝑡𝑦</m:t>
                            </m:r>
                          </m:sub>
                        </m:sSub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CA" sz="3600" b="0" i="0" kern="1200" dirty="0">
                        <a:solidFill>
                          <a:schemeClr val="tx1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8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8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x-IV_mathan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x-IV_mathan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a14:m>
                    <a:endParaRPr lang="en-CA" sz="2800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5A8CED6-05E6-E8D8-9FC0-6DCDD9DBE8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6060" y="1711271"/>
                    <a:ext cx="2908114" cy="817981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920BB355-E695-A912-D09D-645B28F7E96C}"/>
                      </a:ext>
                    </a:extLst>
                  </p:cNvPr>
                  <p:cNvSpPr txBox="1"/>
                  <p:nvPr/>
                </p:nvSpPr>
                <p:spPr>
                  <a:xfrm>
                    <a:off x="9991763" y="1734790"/>
                    <a:ext cx="2908113" cy="81798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sz="3600" i="1" smtClean="0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36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𝑡𝑧</m:t>
                            </m:r>
                          </m:sub>
                        </m:sSub>
                        <m:r>
                          <a:rPr lang="en-CA" sz="3600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CA" sz="3600" b="0" i="0" kern="1200" dirty="0">
                        <a:solidFill>
                          <a:schemeClr val="tx1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8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8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x-IV_mathan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x-IV_mathan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a14:m>
                    <a:endParaRPr lang="en-CA" sz="2800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920BB355-E695-A912-D09D-645B28F7E9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91763" y="1734790"/>
                    <a:ext cx="2908113" cy="817981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7807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4" grpId="0" animBg="1"/>
      <p:bldP spid="25" grpId="0" animBg="1"/>
      <p:bldP spid="29" grpId="0" animBg="1"/>
      <p:bldP spid="30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6E96EC-5559-6365-7193-5871AD985AC6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018C6F0-D941-4531-F6C0-AB245A260660}"/>
              </a:ext>
            </a:extLst>
          </p:cNvPr>
          <p:cNvSpPr txBox="1"/>
          <p:nvPr/>
        </p:nvSpPr>
        <p:spPr>
          <a:xfrm>
            <a:off x="0" y="-95250"/>
            <a:ext cx="609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600" dirty="0"/>
              <a:t>Math Convention</a:t>
            </a:r>
            <a:endParaRPr lang="en-CA" sz="5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C0C790D-3D3D-6774-2ABF-A591054E1DB0}"/>
              </a:ext>
            </a:extLst>
          </p:cNvPr>
          <p:cNvCxnSpPr>
            <a:cxnSpLocks/>
          </p:cNvCxnSpPr>
          <p:nvPr/>
        </p:nvCxnSpPr>
        <p:spPr>
          <a:xfrm>
            <a:off x="-22376" y="820757"/>
            <a:ext cx="12380508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19B851B-41B1-5E3D-6D96-E219C5464712}"/>
              </a:ext>
            </a:extLst>
          </p:cNvPr>
          <p:cNvSpPr txBox="1"/>
          <p:nvPr/>
        </p:nvSpPr>
        <p:spPr>
          <a:xfrm>
            <a:off x="6096000" y="-95250"/>
            <a:ext cx="609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600" dirty="0"/>
              <a:t>Physics Convention</a:t>
            </a:r>
            <a:endParaRPr lang="en-CA" sz="5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046C9B-56E1-2582-7D01-659EC890AE82}"/>
                  </a:ext>
                </a:extLst>
              </p:cNvPr>
              <p:cNvSpPr txBox="1"/>
              <p:nvPr/>
            </p:nvSpPr>
            <p:spPr>
              <a:xfrm>
                <a:off x="918452" y="969231"/>
                <a:ext cx="3820946" cy="43069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4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𝑦𝑧</m:t>
                        </m:r>
                      </m:sub>
                    </m:sSub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4000" b="0" i="0" kern="1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x-IV_matha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x-IV_mathan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2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A" sz="3200" dirty="0"/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40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𝑧𝑥</m:t>
                        </m:r>
                      </m:sub>
                    </m:sSub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4000" b="0" i="0" kern="1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x-IV_matha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x-IV_mathan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2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A" sz="3200" dirty="0"/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4000" b="0" i="0" kern="1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x-IV_matha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x-IV_mathan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2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A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046C9B-56E1-2582-7D01-659EC890A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452" y="969231"/>
                <a:ext cx="3820946" cy="43069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D926D54-C4B7-63ED-038D-9A98228ADD61}"/>
                  </a:ext>
                </a:extLst>
              </p:cNvPr>
              <p:cNvSpPr txBox="1"/>
              <p:nvPr/>
            </p:nvSpPr>
            <p:spPr>
              <a:xfrm>
                <a:off x="6339327" y="969231"/>
                <a:ext cx="5715272" cy="43069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CA" sz="4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</m:e>
                    </m:acc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𝑦𝑧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4000" b="0" i="0" kern="1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x-IV_matha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x-IV_mathan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2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A" sz="3200" dirty="0"/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CA" sz="40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𝑧𝑥</m:t>
                            </m:r>
                          </m:sub>
                        </m:sSub>
                      </m:e>
                    </m:acc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𝑧𝑥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4000" b="0" i="0" kern="1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x-IV_matha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x-IV_mathan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2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A" sz="3200" dirty="0"/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CA" sz="4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e>
                    </m:acc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4000" b="0" i="0" kern="1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x-IV_matha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x-IV_mathan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20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2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A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D926D54-C4B7-63ED-038D-9A98228AD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327" y="969231"/>
                <a:ext cx="5715272" cy="43069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51C9308-9F53-4DF1-5885-3B585B8D65F5}"/>
                  </a:ext>
                </a:extLst>
              </p:cNvPr>
              <p:cNvSpPr txBox="1"/>
              <p:nvPr/>
            </p:nvSpPr>
            <p:spPr>
              <a:xfrm>
                <a:off x="137402" y="5372355"/>
                <a:ext cx="5886721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400" dirty="0"/>
                  <a:t>traceless         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𝑡𝑟</m:t>
                    </m:r>
                    <m:d>
                      <m:d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4400" dirty="0"/>
                  <a:t> </a:t>
                </a:r>
              </a:p>
              <a:p>
                <a:r>
                  <a:rPr lang="en-GB" sz="4400" dirty="0"/>
                  <a:t>antisymmetric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CA" sz="4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51C9308-9F53-4DF1-5885-3B585B8D6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02" y="5372355"/>
                <a:ext cx="5886721" cy="1446550"/>
              </a:xfrm>
              <a:prstGeom prst="rect">
                <a:avLst/>
              </a:prstGeom>
              <a:blipFill>
                <a:blip r:embed="rId7"/>
                <a:stretch>
                  <a:fillRect l="-4249" t="-8403" b="-1932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860E743-9BC3-CA03-1401-CF70D8B81796}"/>
                  </a:ext>
                </a:extLst>
              </p:cNvPr>
              <p:cNvSpPr txBox="1"/>
              <p:nvPr/>
            </p:nvSpPr>
            <p:spPr>
              <a:xfrm>
                <a:off x="6167878" y="5372355"/>
                <a:ext cx="5886721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400" dirty="0"/>
                  <a:t>traceless         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𝑡𝑟</m:t>
                    </m:r>
                    <m:d>
                      <m:d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</m:d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4400" dirty="0"/>
                  <a:t> </a:t>
                </a:r>
              </a:p>
              <a:p>
                <a:r>
                  <a:rPr lang="en-GB" sz="4400" dirty="0"/>
                  <a:t>hermitian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endParaRPr lang="en-CA" sz="4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860E743-9BC3-CA03-1401-CF70D8B81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878" y="5372355"/>
                <a:ext cx="5886721" cy="1446550"/>
              </a:xfrm>
              <a:prstGeom prst="rect">
                <a:avLst/>
              </a:prstGeom>
              <a:blipFill>
                <a:blip r:embed="rId8"/>
                <a:stretch>
                  <a:fillRect l="-4249" t="-8403" b="-1932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6C7732B-7724-484B-ABE8-7F50108709B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596040" y="1324800"/>
              <a:ext cx="8349480" cy="55000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6C7732B-7724-484B-ABE8-7F50108709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86680" y="1315440"/>
                <a:ext cx="8368200" cy="5518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2933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001"/>
    </mc:Choice>
    <mc:Fallback xmlns="">
      <p:transition spd="slow" advTm="530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4" grpId="0"/>
      <p:bldP spid="18" grpId="0" build="p"/>
      <p:bldP spid="21" grpId="0" build="p"/>
      <p:bldP spid="23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6E96EC-5559-6365-7193-5871AD985AC6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018C6F0-D941-4531-F6C0-AB245A260660}"/>
              </a:ext>
            </a:extLst>
          </p:cNvPr>
          <p:cNvSpPr txBox="1"/>
          <p:nvPr/>
        </p:nvSpPr>
        <p:spPr>
          <a:xfrm>
            <a:off x="0" y="-95250"/>
            <a:ext cx="609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600" dirty="0"/>
              <a:t>Math Convention</a:t>
            </a:r>
            <a:endParaRPr lang="en-CA" sz="5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C0C790D-3D3D-6774-2ABF-A591054E1DB0}"/>
              </a:ext>
            </a:extLst>
          </p:cNvPr>
          <p:cNvCxnSpPr>
            <a:cxnSpLocks/>
          </p:cNvCxnSpPr>
          <p:nvPr/>
        </p:nvCxnSpPr>
        <p:spPr>
          <a:xfrm>
            <a:off x="-22376" y="820757"/>
            <a:ext cx="12380508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19B851B-41B1-5E3D-6D96-E219C5464712}"/>
              </a:ext>
            </a:extLst>
          </p:cNvPr>
          <p:cNvSpPr txBox="1"/>
          <p:nvPr/>
        </p:nvSpPr>
        <p:spPr>
          <a:xfrm>
            <a:off x="6096000" y="-95250"/>
            <a:ext cx="609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600" dirty="0"/>
              <a:t>Physics Convention</a:t>
            </a:r>
            <a:endParaRPr lang="en-CA" sz="5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046C9B-56E1-2582-7D01-659EC890AE82}"/>
                  </a:ext>
                </a:extLst>
              </p:cNvPr>
              <p:cNvSpPr txBox="1"/>
              <p:nvPr/>
            </p:nvSpPr>
            <p:spPr>
              <a:xfrm>
                <a:off x="918452" y="969231"/>
                <a:ext cx="3820946" cy="43069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4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𝑦𝑧</m:t>
                        </m:r>
                      </m:sub>
                    </m:sSub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4000" b="0" i="0" kern="1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x-IV_matha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x-IV_mathan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2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A" sz="3200" dirty="0"/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40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𝑧𝑥</m:t>
                        </m:r>
                      </m:sub>
                    </m:sSub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4000" b="0" i="0" kern="1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x-IV_matha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x-IV_mathan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2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A" sz="3200" dirty="0"/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4000" b="0" i="0" kern="1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x-IV_matha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x-IV_mathan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2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A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046C9B-56E1-2582-7D01-659EC890A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452" y="969231"/>
                <a:ext cx="3820946" cy="43069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A25A00-F871-A275-7018-F11FA4F59FC2}"/>
                  </a:ext>
                </a:extLst>
              </p:cNvPr>
              <p:cNvSpPr txBox="1"/>
              <p:nvPr/>
            </p:nvSpPr>
            <p:spPr>
              <a:xfrm>
                <a:off x="308852" y="5547140"/>
                <a:ext cx="5478296" cy="1170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sSub>
                            <m:sSubPr>
                              <m:ctrlPr>
                                <a:rPr lang="en-GB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sup>
                      </m:sSup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6000" b="0" i="1" smtClean="0">
                              <a:solidFill>
                                <a:srgbClr val="0016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rgbClr val="001642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1642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d>
                        <m:d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A25A00-F871-A275-7018-F11FA4F59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52" y="5547140"/>
                <a:ext cx="5478296" cy="11707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96E4228-B4C6-3E06-4E2F-5C888941453B}"/>
                  </a:ext>
                </a:extLst>
              </p:cNvPr>
              <p:cNvSpPr txBox="1"/>
              <p:nvPr/>
            </p:nvSpPr>
            <p:spPr>
              <a:xfrm>
                <a:off x="6404854" y="5528090"/>
                <a:ext cx="5478296" cy="1170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𝑖</m:t>
                          </m:r>
                          <m:acc>
                            <m:accPr>
                              <m:chr m:val="̃"/>
                              <m:ctrlPr>
                                <a:rPr lang="en-GB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6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</m:e>
                          </m:acc>
                        </m:sup>
                      </m:sSup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6000" b="0" i="1" smtClean="0">
                              <a:solidFill>
                                <a:srgbClr val="0016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rgbClr val="001642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1642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d>
                        <m:d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96E4228-B4C6-3E06-4E2F-5C8889414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4854" y="5528090"/>
                <a:ext cx="5478296" cy="11707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D926D54-C4B7-63ED-038D-9A98228ADD61}"/>
                  </a:ext>
                </a:extLst>
              </p:cNvPr>
              <p:cNvSpPr txBox="1"/>
              <p:nvPr/>
            </p:nvSpPr>
            <p:spPr>
              <a:xfrm>
                <a:off x="6339327" y="969231"/>
                <a:ext cx="5715272" cy="43069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CA" sz="4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</m:e>
                    </m:acc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𝑦𝑧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4000" b="0" i="0" kern="1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x-IV_matha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x-IV_mathan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2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A" sz="3200" dirty="0"/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CA" sz="40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𝑧𝑥</m:t>
                            </m:r>
                          </m:sub>
                        </m:sSub>
                      </m:e>
                    </m:acc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𝑧𝑥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4000" b="0" i="0" kern="1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x-IV_matha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x-IV_mathan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2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A" sz="3200" dirty="0"/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CA" sz="4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e>
                    </m:acc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4000" b="0" i="0" kern="1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x-IV_matha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x-IV_mathan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20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2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A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D926D54-C4B7-63ED-038D-9A98228AD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327" y="969231"/>
                <a:ext cx="5715272" cy="43069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67E878F-0927-FA0E-2410-603D179171D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093080" y="4944240"/>
              <a:ext cx="633960" cy="1458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67E878F-0927-FA0E-2410-603D179171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83720" y="4934880"/>
                <a:ext cx="652680" cy="147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745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6318">
        <p:fade/>
      </p:transition>
    </mc:Choice>
    <mc:Fallback xmlns="">
      <p:transition spd="med" advTm="263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B25DB0-34C3-EBA7-220B-E610FFCE8E00}"/>
              </a:ext>
            </a:extLst>
          </p:cNvPr>
          <p:cNvSpPr/>
          <p:nvPr/>
        </p:nvSpPr>
        <p:spPr>
          <a:xfrm>
            <a:off x="8310358" y="7536680"/>
            <a:ext cx="3779938" cy="1924886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AA5D566-4A68-E221-906E-C439963A77D0}"/>
                  </a:ext>
                </a:extLst>
              </p:cNvPr>
              <p:cNvSpPr txBox="1"/>
              <p:nvPr/>
            </p:nvSpPr>
            <p:spPr>
              <a:xfrm>
                <a:off x="296146" y="1356851"/>
                <a:ext cx="11414073" cy="3631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GB" sz="6000" dirty="0"/>
                  <a:t>Observables in Quantum Mechanics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8000" b="0" i="1" dirty="0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sz="8000" dirty="0"/>
                  <a:t> Hermitian Operators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8000" i="1" dirty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sz="8000" dirty="0"/>
                  <a:t> Lie Algebra Generators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AA5D566-4A68-E221-906E-C439963A7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46" y="1356851"/>
                <a:ext cx="11414073" cy="3631763"/>
              </a:xfrm>
              <a:prstGeom prst="rect">
                <a:avLst/>
              </a:prstGeom>
              <a:blipFill>
                <a:blip r:embed="rId3"/>
                <a:stretch>
                  <a:fillRect l="-3259" t="-5210" r="-2564" b="-1495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7332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78"/>
    </mc:Choice>
    <mc:Fallback xmlns="">
      <p:transition spd="slow" advTm="122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B953739-0285-C4B3-EA01-8365E7472C2A}"/>
                  </a:ext>
                </a:extLst>
              </p:cNvPr>
              <p:cNvSpPr txBox="1"/>
              <p:nvPr/>
            </p:nvSpPr>
            <p:spPr>
              <a:xfrm>
                <a:off x="1041685" y="3612234"/>
                <a:ext cx="4308299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800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80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GB" sz="8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8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GB" sz="8000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B953739-0285-C4B3-EA01-8365E7472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685" y="3612234"/>
                <a:ext cx="4308299" cy="1323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E7504D8-3B25-9C06-D0AD-42F9064697E4}"/>
                  </a:ext>
                </a:extLst>
              </p:cNvPr>
              <p:cNvSpPr txBox="1"/>
              <p:nvPr/>
            </p:nvSpPr>
            <p:spPr>
              <a:xfrm>
                <a:off x="6524853" y="3470234"/>
                <a:ext cx="5133748" cy="15693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660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6600" i="1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i="1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GB" sz="6600" b="0" i="1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acc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GB" sz="6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ℏ</m:t>
                        </m:r>
                      </m:num>
                      <m:den>
                        <m:r>
                          <a:rPr lang="en-GB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GB" sz="6600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E7504D8-3B25-9C06-D0AD-42F906469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853" y="3470234"/>
                <a:ext cx="5133748" cy="15693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84729EC1-607F-001A-4A76-5B0655A51CC5}"/>
              </a:ext>
            </a:extLst>
          </p:cNvPr>
          <p:cNvGrpSpPr/>
          <p:nvPr/>
        </p:nvGrpSpPr>
        <p:grpSpPr>
          <a:xfrm>
            <a:off x="781675" y="9689"/>
            <a:ext cx="7152957" cy="2058688"/>
            <a:chOff x="781675" y="9689"/>
            <a:chExt cx="7152957" cy="205868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B239268-F834-AF58-4C31-844DDF963820}"/>
                </a:ext>
              </a:extLst>
            </p:cNvPr>
            <p:cNvSpPr txBox="1"/>
            <p:nvPr/>
          </p:nvSpPr>
          <p:spPr>
            <a:xfrm>
              <a:off x="1060735" y="224066"/>
              <a:ext cx="6598814" cy="1015663"/>
            </a:xfrm>
            <a:prstGeom prst="rect">
              <a:avLst/>
            </a:prstGeom>
            <a:noFill/>
            <a:ln w="57150">
              <a:solidFill>
                <a:srgbClr val="FF006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0" u="sng" dirty="0">
                  <a:solidFill>
                    <a:srgbClr val="FF0066"/>
                  </a:solidFill>
                </a:rPr>
                <a:t>Hermitian</a:t>
              </a:r>
              <a:r>
                <a:rPr lang="en-GB" sz="6000" dirty="0">
                  <a:solidFill>
                    <a:srgbClr val="FF0066"/>
                  </a:solidFill>
                </a:rPr>
                <a:t> Operators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0F44F6C-B032-AEC9-6FBA-852E8154334B}"/>
                </a:ext>
              </a:extLst>
            </p:cNvPr>
            <p:cNvGrpSpPr/>
            <p:nvPr/>
          </p:nvGrpSpPr>
          <p:grpSpPr>
            <a:xfrm>
              <a:off x="1494971" y="1239729"/>
              <a:ext cx="5657850" cy="628917"/>
              <a:chOff x="1494971" y="3889381"/>
              <a:chExt cx="5657850" cy="382227"/>
            </a:xfrm>
          </p:grpSpPr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382BDB49-FED1-C352-B885-6A6D8E350F8C}"/>
                  </a:ext>
                </a:extLst>
              </p:cNvPr>
              <p:cNvCxnSpPr/>
              <p:nvPr/>
            </p:nvCxnSpPr>
            <p:spPr>
              <a:xfrm>
                <a:off x="1494971" y="3889381"/>
                <a:ext cx="0" cy="382227"/>
              </a:xfrm>
              <a:prstGeom prst="straightConnector1">
                <a:avLst/>
              </a:prstGeom>
              <a:ln w="114300">
                <a:solidFill>
                  <a:srgbClr val="FF006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C3974A73-5658-E3B3-78DB-4240994F387E}"/>
                  </a:ext>
                </a:extLst>
              </p:cNvPr>
              <p:cNvCxnSpPr/>
              <p:nvPr/>
            </p:nvCxnSpPr>
            <p:spPr>
              <a:xfrm>
                <a:off x="7152821" y="3889381"/>
                <a:ext cx="0" cy="382227"/>
              </a:xfrm>
              <a:prstGeom prst="straightConnector1">
                <a:avLst/>
              </a:prstGeom>
              <a:ln w="114300">
                <a:solidFill>
                  <a:srgbClr val="FF006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C771A2D-DCDA-0D45-DE4A-9D50EA7A0F1F}"/>
                </a:ext>
              </a:extLst>
            </p:cNvPr>
            <p:cNvSpPr/>
            <p:nvPr/>
          </p:nvSpPr>
          <p:spPr>
            <a:xfrm>
              <a:off x="781675" y="9689"/>
              <a:ext cx="7152957" cy="205868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B61B3F2-1BB4-1E42-CC06-6A71537DFC9C}"/>
              </a:ext>
            </a:extLst>
          </p:cNvPr>
          <p:cNvGrpSpPr/>
          <p:nvPr/>
        </p:nvGrpSpPr>
        <p:grpSpPr>
          <a:xfrm>
            <a:off x="135231" y="4971906"/>
            <a:ext cx="12039421" cy="1904148"/>
            <a:chOff x="135231" y="4971906"/>
            <a:chExt cx="12039421" cy="190414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E8FD5A-B912-A33C-0915-6D602D0380FB}"/>
                </a:ext>
              </a:extLst>
            </p:cNvPr>
            <p:cNvSpPr txBox="1"/>
            <p:nvPr/>
          </p:nvSpPr>
          <p:spPr>
            <a:xfrm>
              <a:off x="228422" y="5764321"/>
              <a:ext cx="11794150" cy="1015663"/>
            </a:xfrm>
            <a:prstGeom prst="rect">
              <a:avLst/>
            </a:prstGeom>
            <a:noFill/>
            <a:ln w="571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0" u="sng" dirty="0">
                  <a:solidFill>
                    <a:srgbClr val="0070C0"/>
                  </a:solidFill>
                </a:rPr>
                <a:t>Real</a:t>
              </a:r>
              <a:r>
                <a:rPr lang="en-GB" sz="6000" dirty="0">
                  <a:solidFill>
                    <a:srgbClr val="0070C0"/>
                  </a:solidFill>
                </a:rPr>
                <a:t> eigenvalues </a:t>
              </a:r>
              <a:r>
                <a:rPr lang="en-GB" sz="4800" dirty="0">
                  <a:solidFill>
                    <a:srgbClr val="0070C0"/>
                  </a:solidFill>
                </a:rPr>
                <a:t>(observed measurement)</a:t>
              </a:r>
              <a:endParaRPr lang="en-GB" sz="6000" dirty="0">
                <a:solidFill>
                  <a:srgbClr val="0070C0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996F3C7-DF89-0915-5748-FB4FE8B06BBB}"/>
                </a:ext>
              </a:extLst>
            </p:cNvPr>
            <p:cNvSpPr/>
            <p:nvPr/>
          </p:nvSpPr>
          <p:spPr>
            <a:xfrm>
              <a:off x="135231" y="5564590"/>
              <a:ext cx="12039421" cy="1311464"/>
            </a:xfrm>
            <a:prstGeom prst="rect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647E833-B2A6-82A7-6793-7DE0162619C4}"/>
                </a:ext>
              </a:extLst>
            </p:cNvPr>
            <p:cNvGrpSpPr/>
            <p:nvPr/>
          </p:nvGrpSpPr>
          <p:grpSpPr>
            <a:xfrm rot="10800000">
              <a:off x="3938765" y="5067976"/>
              <a:ext cx="5869455" cy="670535"/>
              <a:chOff x="1494971" y="3889381"/>
              <a:chExt cx="5657850" cy="382227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922BBADB-8786-008A-79EF-399059AA9108}"/>
                  </a:ext>
                </a:extLst>
              </p:cNvPr>
              <p:cNvCxnSpPr/>
              <p:nvPr/>
            </p:nvCxnSpPr>
            <p:spPr>
              <a:xfrm>
                <a:off x="1494971" y="3889381"/>
                <a:ext cx="0" cy="382227"/>
              </a:xfrm>
              <a:prstGeom prst="straightConnector1">
                <a:avLst/>
              </a:prstGeom>
              <a:ln w="1143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F176D517-0DDC-2AA4-41EF-ACDC502FA263}"/>
                  </a:ext>
                </a:extLst>
              </p:cNvPr>
              <p:cNvCxnSpPr/>
              <p:nvPr/>
            </p:nvCxnSpPr>
            <p:spPr>
              <a:xfrm>
                <a:off x="7152821" y="3889381"/>
                <a:ext cx="0" cy="382227"/>
              </a:xfrm>
              <a:prstGeom prst="straightConnector1">
                <a:avLst/>
              </a:prstGeom>
              <a:ln w="1143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BD46999-D8D3-E76F-F423-D5C4BB455681}"/>
                </a:ext>
              </a:extLst>
            </p:cNvPr>
            <p:cNvSpPr/>
            <p:nvPr/>
          </p:nvSpPr>
          <p:spPr>
            <a:xfrm>
              <a:off x="9522367" y="5039573"/>
              <a:ext cx="571706" cy="696345"/>
            </a:xfrm>
            <a:prstGeom prst="rect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95C24B8-48DF-69E4-DC73-738DA903D5BE}"/>
                </a:ext>
              </a:extLst>
            </p:cNvPr>
            <p:cNvSpPr/>
            <p:nvPr/>
          </p:nvSpPr>
          <p:spPr>
            <a:xfrm>
              <a:off x="3724024" y="4971906"/>
              <a:ext cx="496667" cy="764013"/>
            </a:xfrm>
            <a:prstGeom prst="rect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EF7534-A27B-9B43-71FC-512A3F8DCC41}"/>
                  </a:ext>
                </a:extLst>
              </p:cNvPr>
              <p:cNvSpPr txBox="1"/>
              <p:nvPr/>
            </p:nvSpPr>
            <p:spPr>
              <a:xfrm>
                <a:off x="1213135" y="1673164"/>
                <a:ext cx="3949415" cy="1449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600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≡−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ℏ</m:t>
                    </m:r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GB" sz="60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EF7534-A27B-9B43-71FC-512A3F8DC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135" y="1673164"/>
                <a:ext cx="3949415" cy="14498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CE7B00-E483-0F96-0043-D6B33DEAC54A}"/>
                  </a:ext>
                </a:extLst>
              </p:cNvPr>
              <p:cNvSpPr txBox="1"/>
              <p:nvPr/>
            </p:nvSpPr>
            <p:spPr>
              <a:xfrm>
                <a:off x="6698325" y="1717438"/>
                <a:ext cx="4451990" cy="1478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540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54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5400" b="0" i="1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  <m:r>
                        <a:rPr lang="en-GB" sz="5400" i="1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5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5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5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5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5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5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CE7B00-E483-0F96-0043-D6B33DEAC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325" y="1717438"/>
                <a:ext cx="4451990" cy="14780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7994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5"/>
    </mc:Choice>
    <mc:Fallback xmlns="">
      <p:transition spd="slow" advTm="13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3" grpId="0"/>
      <p:bldP spid="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6E96EC-5559-6365-7193-5871AD985AC6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018C6F0-D941-4531-F6C0-AB245A260660}"/>
              </a:ext>
            </a:extLst>
          </p:cNvPr>
          <p:cNvSpPr txBox="1"/>
          <p:nvPr/>
        </p:nvSpPr>
        <p:spPr>
          <a:xfrm>
            <a:off x="0" y="-95250"/>
            <a:ext cx="609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600" dirty="0"/>
              <a:t>Math Convention</a:t>
            </a:r>
            <a:endParaRPr lang="en-CA" sz="5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C0C790D-3D3D-6774-2ABF-A591054E1DB0}"/>
              </a:ext>
            </a:extLst>
          </p:cNvPr>
          <p:cNvCxnSpPr>
            <a:cxnSpLocks/>
          </p:cNvCxnSpPr>
          <p:nvPr/>
        </p:nvCxnSpPr>
        <p:spPr>
          <a:xfrm>
            <a:off x="-22376" y="820757"/>
            <a:ext cx="12380508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19B851B-41B1-5E3D-6D96-E219C5464712}"/>
              </a:ext>
            </a:extLst>
          </p:cNvPr>
          <p:cNvSpPr txBox="1"/>
          <p:nvPr/>
        </p:nvSpPr>
        <p:spPr>
          <a:xfrm>
            <a:off x="6096000" y="-95250"/>
            <a:ext cx="609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600" dirty="0"/>
              <a:t>Physics Convention</a:t>
            </a:r>
            <a:endParaRPr lang="en-CA" sz="5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046C9B-56E1-2582-7D01-659EC890AE82}"/>
                  </a:ext>
                </a:extLst>
              </p:cNvPr>
              <p:cNvSpPr txBox="1"/>
              <p:nvPr/>
            </p:nvSpPr>
            <p:spPr>
              <a:xfrm>
                <a:off x="918452" y="969231"/>
                <a:ext cx="3820946" cy="43069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4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𝑦𝑧</m:t>
                        </m:r>
                      </m:sub>
                    </m:sSub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4000" b="0" i="0" kern="1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x-IV_matha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x-IV_mathan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2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A" sz="3200" dirty="0"/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40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𝑧𝑥</m:t>
                        </m:r>
                      </m:sub>
                    </m:sSub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4000" b="0" i="0" kern="1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x-IV_matha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x-IV_mathan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2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A" sz="3200" dirty="0"/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4000" b="0" i="0" kern="1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x-IV_matha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x-IV_mathan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2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A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046C9B-56E1-2582-7D01-659EC890A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452" y="969231"/>
                <a:ext cx="3820946" cy="43069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D926D54-C4B7-63ED-038D-9A98228ADD61}"/>
                  </a:ext>
                </a:extLst>
              </p:cNvPr>
              <p:cNvSpPr txBox="1"/>
              <p:nvPr/>
            </p:nvSpPr>
            <p:spPr>
              <a:xfrm>
                <a:off x="6339327" y="969231"/>
                <a:ext cx="5715272" cy="43069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CA" sz="4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</m:e>
                    </m:acc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𝑦𝑧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4000" b="0" i="0" kern="1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x-IV_matha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x-IV_mathan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2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A" sz="3200" dirty="0"/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CA" sz="40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𝑧𝑥</m:t>
                            </m:r>
                          </m:sub>
                        </m:sSub>
                      </m:e>
                    </m:acc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𝑧𝑥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4000" b="0" i="0" kern="1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x-IV_matha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x-IV_mathan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2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A" sz="3200" dirty="0"/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CA" sz="4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e>
                    </m:acc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4000" b="0" i="0" kern="1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x-IV_matha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x-IV_mathan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20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2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A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D926D54-C4B7-63ED-038D-9A98228AD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327" y="969231"/>
                <a:ext cx="5715272" cy="43069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51C9308-9F53-4DF1-5885-3B585B8D65F5}"/>
                  </a:ext>
                </a:extLst>
              </p:cNvPr>
              <p:cNvSpPr txBox="1"/>
              <p:nvPr/>
            </p:nvSpPr>
            <p:spPr>
              <a:xfrm>
                <a:off x="137402" y="5372355"/>
                <a:ext cx="5886721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400" dirty="0"/>
                  <a:t>traceless         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𝑡𝑟</m:t>
                    </m:r>
                    <m:d>
                      <m:d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4400" dirty="0"/>
                  <a:t> </a:t>
                </a:r>
              </a:p>
              <a:p>
                <a:r>
                  <a:rPr lang="en-GB" sz="4400" dirty="0"/>
                  <a:t>antisymmetric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CA" sz="4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51C9308-9F53-4DF1-5885-3B585B8D6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02" y="5372355"/>
                <a:ext cx="5886721" cy="1446550"/>
              </a:xfrm>
              <a:prstGeom prst="rect">
                <a:avLst/>
              </a:prstGeom>
              <a:blipFill>
                <a:blip r:embed="rId7"/>
                <a:stretch>
                  <a:fillRect l="-4249" t="-8403" b="-1932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860E743-9BC3-CA03-1401-CF70D8B81796}"/>
                  </a:ext>
                </a:extLst>
              </p:cNvPr>
              <p:cNvSpPr txBox="1"/>
              <p:nvPr/>
            </p:nvSpPr>
            <p:spPr>
              <a:xfrm>
                <a:off x="6167878" y="5372355"/>
                <a:ext cx="5886721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400" dirty="0"/>
                  <a:t>traceless         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𝑡𝑟</m:t>
                    </m:r>
                    <m:d>
                      <m:d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</m:d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4400" dirty="0"/>
                  <a:t> </a:t>
                </a:r>
              </a:p>
              <a:p>
                <a:r>
                  <a:rPr lang="en-GB" sz="4400" dirty="0"/>
                  <a:t>hermitian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endParaRPr lang="en-CA" sz="4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860E743-9BC3-CA03-1401-CF70D8B81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878" y="5372355"/>
                <a:ext cx="5886721" cy="1446550"/>
              </a:xfrm>
              <a:prstGeom prst="rect">
                <a:avLst/>
              </a:prstGeom>
              <a:blipFill>
                <a:blip r:embed="rId8"/>
                <a:stretch>
                  <a:fillRect l="-4249" t="-8403" b="-1932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610BF15-6C3B-DBE4-9F63-980AFB4FB9F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543840" y="1266120"/>
              <a:ext cx="8444160" cy="5598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610BF15-6C3B-DBE4-9F63-980AFB4FB9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34480" y="1256760"/>
                <a:ext cx="8462880" cy="5617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95547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45"/>
    </mc:Choice>
    <mc:Fallback xmlns="">
      <p:transition spd="slow" advTm="187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BB97D0E-4837-7EDD-ABDE-9BE4FAA48326}"/>
              </a:ext>
            </a:extLst>
          </p:cNvPr>
          <p:cNvSpPr/>
          <p:nvPr/>
        </p:nvSpPr>
        <p:spPr>
          <a:xfrm rot="10800000">
            <a:off x="7206753" y="1219199"/>
            <a:ext cx="4773422" cy="5362918"/>
          </a:xfrm>
          <a:custGeom>
            <a:avLst/>
            <a:gdLst>
              <a:gd name="connsiteX0" fmla="*/ 661989 w 11300968"/>
              <a:gd name="connsiteY0" fmla="*/ 455460 h 6447029"/>
              <a:gd name="connsiteX1" fmla="*/ 8739189 w 11300968"/>
              <a:gd name="connsiteY1" fmla="*/ 207810 h 6447029"/>
              <a:gd name="connsiteX2" fmla="*/ 11101389 w 11300968"/>
              <a:gd name="connsiteY2" fmla="*/ 2989110 h 6447029"/>
              <a:gd name="connsiteX3" fmla="*/ 10510839 w 11300968"/>
              <a:gd name="connsiteY3" fmla="*/ 6322860 h 6447029"/>
              <a:gd name="connsiteX4" fmla="*/ 5272089 w 11300968"/>
              <a:gd name="connsiteY4" fmla="*/ 5770410 h 6447029"/>
              <a:gd name="connsiteX5" fmla="*/ 261939 w 11300968"/>
              <a:gd name="connsiteY5" fmla="*/ 6113310 h 6447029"/>
              <a:gd name="connsiteX6" fmla="*/ 700089 w 11300968"/>
              <a:gd name="connsiteY6" fmla="*/ 2474760 h 6447029"/>
              <a:gd name="connsiteX7" fmla="*/ 661989 w 11300968"/>
              <a:gd name="connsiteY7" fmla="*/ 455460 h 644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00968" h="6447029">
                <a:moveTo>
                  <a:pt x="661989" y="455460"/>
                </a:moveTo>
                <a:cubicBezTo>
                  <a:pt x="2001839" y="77635"/>
                  <a:pt x="6999289" y="-214465"/>
                  <a:pt x="8739189" y="207810"/>
                </a:cubicBezTo>
                <a:cubicBezTo>
                  <a:pt x="10479089" y="630085"/>
                  <a:pt x="10806114" y="1969935"/>
                  <a:pt x="11101389" y="2989110"/>
                </a:cubicBezTo>
                <a:cubicBezTo>
                  <a:pt x="11396664" y="4008285"/>
                  <a:pt x="11482389" y="5859310"/>
                  <a:pt x="10510839" y="6322860"/>
                </a:cubicBezTo>
                <a:cubicBezTo>
                  <a:pt x="9539289" y="6786410"/>
                  <a:pt x="6980239" y="5805335"/>
                  <a:pt x="5272089" y="5770410"/>
                </a:cubicBezTo>
                <a:cubicBezTo>
                  <a:pt x="3563939" y="5735485"/>
                  <a:pt x="1023939" y="6662585"/>
                  <a:pt x="261939" y="6113310"/>
                </a:cubicBezTo>
                <a:cubicBezTo>
                  <a:pt x="-500061" y="5564035"/>
                  <a:pt x="636589" y="3417735"/>
                  <a:pt x="700089" y="2474760"/>
                </a:cubicBezTo>
                <a:cubicBezTo>
                  <a:pt x="763589" y="1531785"/>
                  <a:pt x="-677861" y="833285"/>
                  <a:pt x="661989" y="455460"/>
                </a:cubicBezTo>
                <a:close/>
              </a:path>
            </a:pathLst>
          </a:custGeom>
          <a:solidFill>
            <a:srgbClr val="00164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085CED5-CB38-F357-E326-5BC610B37C11}"/>
              </a:ext>
            </a:extLst>
          </p:cNvPr>
          <p:cNvSpPr/>
          <p:nvPr/>
        </p:nvSpPr>
        <p:spPr>
          <a:xfrm rot="10800000">
            <a:off x="211822" y="1245691"/>
            <a:ext cx="4773422" cy="5362918"/>
          </a:xfrm>
          <a:custGeom>
            <a:avLst/>
            <a:gdLst>
              <a:gd name="connsiteX0" fmla="*/ 661989 w 11300968"/>
              <a:gd name="connsiteY0" fmla="*/ 455460 h 6447029"/>
              <a:gd name="connsiteX1" fmla="*/ 8739189 w 11300968"/>
              <a:gd name="connsiteY1" fmla="*/ 207810 h 6447029"/>
              <a:gd name="connsiteX2" fmla="*/ 11101389 w 11300968"/>
              <a:gd name="connsiteY2" fmla="*/ 2989110 h 6447029"/>
              <a:gd name="connsiteX3" fmla="*/ 10510839 w 11300968"/>
              <a:gd name="connsiteY3" fmla="*/ 6322860 h 6447029"/>
              <a:gd name="connsiteX4" fmla="*/ 5272089 w 11300968"/>
              <a:gd name="connsiteY4" fmla="*/ 5770410 h 6447029"/>
              <a:gd name="connsiteX5" fmla="*/ 261939 w 11300968"/>
              <a:gd name="connsiteY5" fmla="*/ 6113310 h 6447029"/>
              <a:gd name="connsiteX6" fmla="*/ 700089 w 11300968"/>
              <a:gd name="connsiteY6" fmla="*/ 2474760 h 6447029"/>
              <a:gd name="connsiteX7" fmla="*/ 661989 w 11300968"/>
              <a:gd name="connsiteY7" fmla="*/ 455460 h 644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00968" h="6447029">
                <a:moveTo>
                  <a:pt x="661989" y="455460"/>
                </a:moveTo>
                <a:cubicBezTo>
                  <a:pt x="2001839" y="77635"/>
                  <a:pt x="6999289" y="-214465"/>
                  <a:pt x="8739189" y="207810"/>
                </a:cubicBezTo>
                <a:cubicBezTo>
                  <a:pt x="10479089" y="630085"/>
                  <a:pt x="10806114" y="1969935"/>
                  <a:pt x="11101389" y="2989110"/>
                </a:cubicBezTo>
                <a:cubicBezTo>
                  <a:pt x="11396664" y="4008285"/>
                  <a:pt x="11482389" y="5859310"/>
                  <a:pt x="10510839" y="6322860"/>
                </a:cubicBezTo>
                <a:cubicBezTo>
                  <a:pt x="9539289" y="6786410"/>
                  <a:pt x="6980239" y="5805335"/>
                  <a:pt x="5272089" y="5770410"/>
                </a:cubicBezTo>
                <a:cubicBezTo>
                  <a:pt x="3563939" y="5735485"/>
                  <a:pt x="1023939" y="6662585"/>
                  <a:pt x="261939" y="6113310"/>
                </a:cubicBezTo>
                <a:cubicBezTo>
                  <a:pt x="-500061" y="5564035"/>
                  <a:pt x="636589" y="3417735"/>
                  <a:pt x="700089" y="2474760"/>
                </a:cubicBezTo>
                <a:cubicBezTo>
                  <a:pt x="763589" y="1531785"/>
                  <a:pt x="-677861" y="833285"/>
                  <a:pt x="661989" y="45546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A597FD-55E6-3118-E3A3-FAD734D719BF}"/>
                  </a:ext>
                </a:extLst>
              </p:cNvPr>
              <p:cNvSpPr txBox="1"/>
              <p:nvPr/>
            </p:nvSpPr>
            <p:spPr>
              <a:xfrm>
                <a:off x="8150656" y="177164"/>
                <a:ext cx="321037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b="1" u="sng" dirty="0"/>
                  <a:t>Lie Group</a:t>
                </a:r>
                <a:r>
                  <a:rPr lang="en-GB" sz="4800" b="1" dirty="0"/>
                  <a:t> </a:t>
                </a:r>
                <a14:m>
                  <m:oMath xmlns:m="http://schemas.openxmlformats.org/officeDocument/2006/math">
                    <m:r>
                      <a:rPr lang="en-GB" sz="4800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A597FD-55E6-3118-E3A3-FAD734D71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656" y="177164"/>
                <a:ext cx="3210376" cy="830997"/>
              </a:xfrm>
              <a:prstGeom prst="rect">
                <a:avLst/>
              </a:prstGeom>
              <a:blipFill>
                <a:blip r:embed="rId3"/>
                <a:stretch>
                  <a:fillRect l="-7780"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3C2A24-11CE-7E10-EFA3-47653761DB55}"/>
                  </a:ext>
                </a:extLst>
              </p:cNvPr>
              <p:cNvSpPr txBox="1"/>
              <p:nvPr/>
            </p:nvSpPr>
            <p:spPr>
              <a:xfrm>
                <a:off x="830968" y="177164"/>
                <a:ext cx="35351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b="1" u="sng" dirty="0"/>
                  <a:t>Lie Algebra</a:t>
                </a:r>
                <a:r>
                  <a:rPr lang="en-GB" sz="4800" b="1" dirty="0"/>
                  <a:t> </a:t>
                </a:r>
                <a14:m>
                  <m:oMath xmlns:m="http://schemas.openxmlformats.org/officeDocument/2006/math">
                    <m:r>
                      <a:rPr lang="en-GB" sz="4800" b="1" i="1" smtClean="0">
                        <a:latin typeface="Cambria Math" panose="02040503050406030204" pitchFamily="18" charset="0"/>
                      </a:rPr>
                      <m:t>𝔤</m:t>
                    </m:r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3C2A24-11CE-7E10-EFA3-47653761DB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8" y="177164"/>
                <a:ext cx="3535130" cy="830997"/>
              </a:xfrm>
              <a:prstGeom prst="rect">
                <a:avLst/>
              </a:prstGeom>
              <a:blipFill>
                <a:blip r:embed="rId4"/>
                <a:stretch>
                  <a:fillRect l="-6207"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27AA8D-C3B0-DF2A-AB91-0B6819853111}"/>
                  </a:ext>
                </a:extLst>
              </p:cNvPr>
              <p:cNvSpPr txBox="1"/>
              <p:nvPr/>
            </p:nvSpPr>
            <p:spPr>
              <a:xfrm>
                <a:off x="7345471" y="1799447"/>
                <a:ext cx="3244070" cy="1235466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x-IV_matha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x-IV_mathan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x-IV_matha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x-IV_mathan" sz="28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x-IV_mathan" sz="280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x-IV_mathan" sz="28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x-IV_matha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x-IV_mathan" sz="28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x-IV_mathan" sz="280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x-IV_mathan" sz="2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x-IV_matha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x-IV_mathan" sz="28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x-IV_mathan" sz="280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x-IV_matha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x-IV_mathan" sz="28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x-IV_mathan" sz="280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x-IV_mathan" sz="2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x-IV_mathan" sz="2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x-IV_mathan" sz="2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x-IV_mathan" sz="28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27AA8D-C3B0-DF2A-AB91-0B6819853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471" y="1799447"/>
                <a:ext cx="3244070" cy="12354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2F0FC4-8BCB-CEBF-BA1F-999DE150CE6F}"/>
                  </a:ext>
                </a:extLst>
              </p:cNvPr>
              <p:cNvSpPr txBox="1"/>
              <p:nvPr/>
            </p:nvSpPr>
            <p:spPr>
              <a:xfrm>
                <a:off x="7967529" y="3094173"/>
                <a:ext cx="3672608" cy="1411477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x-IV_matha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x-IV_mathan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x-IV_mathan" sz="32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x-IV_mathan" sz="32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x-IV_mathan" sz="32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x-IV_mathan" sz="32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x-IV_matha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x-IV_mathan" sz="32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x-IV_mathan" sz="320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x-IV_mathan" sz="32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x-IV_matha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x-IV_mathan" sz="32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x-IV_mathan" sz="320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x-IV_mathan" sz="32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x-IV_matha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x-IV_mathan" sz="32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x-IV_mathan" sz="320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x-IV_matha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x-IV_mathan" sz="32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x-IV_mathan" sz="320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2F0FC4-8BCB-CEBF-BA1F-999DE150C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7529" y="3094173"/>
                <a:ext cx="3672608" cy="14114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338C6E-D327-741C-D3B7-7BAAA51590FA}"/>
                  </a:ext>
                </a:extLst>
              </p:cNvPr>
              <p:cNvSpPr txBox="1"/>
              <p:nvPr/>
            </p:nvSpPr>
            <p:spPr>
              <a:xfrm>
                <a:off x="7865046" y="4674396"/>
                <a:ext cx="3525595" cy="1411477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x-IV_matha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x-IV_mathan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x-IV_matha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x-IV_mathan" sz="32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x-IV_mathan" sz="320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x-IV_mathan" sz="32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x-IV_matha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x-IV_mathan" sz="32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x-IV_mathan" sz="320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x-IV_mathan" sz="32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x-IV_mathan" sz="32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x-IV_mathan" sz="32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x-IV_matha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x-IV_mathan" sz="32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x-IV_mathan" sz="32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x-IV_mathan" sz="320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x-IV_mathan" sz="32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x-IV_matha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x-IV_mathan" sz="32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x-IV_mathan" sz="320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338C6E-D327-741C-D3B7-7BAAA5159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046" y="4674396"/>
                <a:ext cx="3525595" cy="14114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A66570DF-11BB-4625-49E5-D8BFC59DFE6A}"/>
              </a:ext>
            </a:extLst>
          </p:cNvPr>
          <p:cNvGrpSpPr/>
          <p:nvPr/>
        </p:nvGrpSpPr>
        <p:grpSpPr>
          <a:xfrm>
            <a:off x="4473965" y="2654710"/>
            <a:ext cx="3244070" cy="2448232"/>
            <a:chOff x="4473965" y="2654710"/>
            <a:chExt cx="3244070" cy="2448232"/>
          </a:xfrm>
        </p:grpSpPr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292BD757-DC1E-D393-E426-A924E541A3FE}"/>
                </a:ext>
              </a:extLst>
            </p:cNvPr>
            <p:cNvSpPr/>
            <p:nvPr/>
          </p:nvSpPr>
          <p:spPr>
            <a:xfrm>
              <a:off x="4473965" y="2654710"/>
              <a:ext cx="3244070" cy="2448232"/>
            </a:xfrm>
            <a:prstGeom prst="rightArrow">
              <a:avLst/>
            </a:prstGeom>
            <a:solidFill>
              <a:srgbClr val="FF6600">
                <a:alpha val="60000"/>
              </a:srgbClr>
            </a:solidFill>
            <a:ln w="50800">
              <a:solidFill>
                <a:schemeClr val="accent2">
                  <a:lumMod val="50000"/>
                  <a:alpha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035825A-B4B5-F241-F45A-2FD19372346C}"/>
                    </a:ext>
                  </a:extLst>
                </p:cNvPr>
                <p:cNvSpPr txBox="1"/>
                <p:nvPr/>
              </p:nvSpPr>
              <p:spPr>
                <a:xfrm>
                  <a:off x="4576539" y="3101313"/>
                  <a:ext cx="2572820" cy="1634678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3175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96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9600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9600" b="0" i="1" dirty="0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GB" sz="9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p>
                      </m:oMath>
                    </m:oMathPara>
                  </a14:m>
                  <a:endParaRPr lang="en-CA" sz="9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035825A-B4B5-F241-F45A-2FD1937234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6539" y="3101313"/>
                  <a:ext cx="2572820" cy="163467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softEdge rad="317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14C917-E568-6A26-F501-60E347156E2D}"/>
                  </a:ext>
                </a:extLst>
              </p:cNvPr>
              <p:cNvSpPr txBox="1"/>
              <p:nvPr/>
            </p:nvSpPr>
            <p:spPr>
              <a:xfrm>
                <a:off x="860563" y="1799447"/>
                <a:ext cx="2325342" cy="1394613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x-IV_mathan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x-IV_mathan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x-IV_mathan" sz="32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x-IV_mathan" sz="32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x-IV_mathan" sz="32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x-IV_mathan" sz="32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x-IV_mathan" sz="32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2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14C917-E568-6A26-F501-60E347156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63" y="1799447"/>
                <a:ext cx="2325342" cy="139461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BD88E5F-4C91-7AD3-8753-831E41EDC49A}"/>
                  </a:ext>
                </a:extLst>
              </p:cNvPr>
              <p:cNvSpPr txBox="1"/>
              <p:nvPr/>
            </p:nvSpPr>
            <p:spPr>
              <a:xfrm>
                <a:off x="1763544" y="3276700"/>
                <a:ext cx="2362138" cy="1411477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x-IV_mathan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x-IV_mathan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2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x-IV_mathan" sz="32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x-IV_mathan" sz="32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x-IV_mathan" sz="32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x-IV_mathan" sz="32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x-IV_mathan" sz="32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BD88E5F-4C91-7AD3-8753-831E41EDC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544" y="3276700"/>
                <a:ext cx="2362138" cy="14114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3565C40-A735-AED9-96EC-431BEF3E40D2}"/>
                  </a:ext>
                </a:extLst>
              </p:cNvPr>
              <p:cNvSpPr txBox="1"/>
              <p:nvPr/>
            </p:nvSpPr>
            <p:spPr>
              <a:xfrm>
                <a:off x="1248230" y="4942655"/>
                <a:ext cx="2267582" cy="1411477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x-IV_mathan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x-IV_mathan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x-IV_mathan" sz="32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x-IV_mathan" sz="32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2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x-IV_mathan" sz="32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x-IV_mathan" sz="32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3565C40-A735-AED9-96EC-431BEF3E40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230" y="4942655"/>
                <a:ext cx="2267582" cy="14114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5FE7C9AA-BBF8-4EDE-B863-CF60B7B4AF64}"/>
              </a:ext>
            </a:extLst>
          </p:cNvPr>
          <p:cNvSpPr txBox="1"/>
          <p:nvPr/>
        </p:nvSpPr>
        <p:spPr>
          <a:xfrm>
            <a:off x="4808430" y="1913797"/>
            <a:ext cx="25284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500" dirty="0"/>
              <a:t>exponential</a:t>
            </a:r>
          </a:p>
          <a:p>
            <a:pPr algn="ctr"/>
            <a:r>
              <a:rPr lang="en-GB" sz="3500" dirty="0"/>
              <a:t>map</a:t>
            </a:r>
            <a:endParaRPr lang="en-CA" sz="35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620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9" grpId="0" animBg="1"/>
      <p:bldP spid="10" grpId="0" animBg="1"/>
      <p:bldP spid="11" grpId="0" animBg="1"/>
      <p:bldP spid="3" grpId="0" animBg="1"/>
      <p:bldP spid="12" grpId="0" animBg="1"/>
      <p:bldP spid="18" grpId="0" animBg="1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9012B1F-CD51-435A-A4AA-C9F9CD7AD9FA}"/>
              </a:ext>
            </a:extLst>
          </p:cNvPr>
          <p:cNvSpPr txBox="1"/>
          <p:nvPr/>
        </p:nvSpPr>
        <p:spPr>
          <a:xfrm>
            <a:off x="0" y="0"/>
            <a:ext cx="88963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6000" dirty="0">
                <a:solidFill>
                  <a:srgbClr val="000000"/>
                </a:solidFill>
              </a:rPr>
              <a:t>Lie Groups and Lie Algebras: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074F5B6-639B-28E3-28D8-4D5A70BFDCF6}"/>
              </a:ext>
            </a:extLst>
          </p:cNvPr>
          <p:cNvGrpSpPr/>
          <p:nvPr/>
        </p:nvGrpSpPr>
        <p:grpSpPr>
          <a:xfrm>
            <a:off x="6381750" y="4248150"/>
            <a:ext cx="5353052" cy="2220991"/>
            <a:chOff x="6381750" y="4248150"/>
            <a:chExt cx="5353052" cy="22209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E6B77A8-7304-0FD3-BEE0-B5E394DFDBE9}"/>
                    </a:ext>
                  </a:extLst>
                </p:cNvPr>
                <p:cNvSpPr txBox="1"/>
                <p:nvPr/>
              </p:nvSpPr>
              <p:spPr>
                <a:xfrm>
                  <a:off x="6381750" y="4961036"/>
                  <a:ext cx="5353052" cy="15081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CA" sz="6000" dirty="0">
                      <a:solidFill>
                        <a:srgbClr val="002060"/>
                      </a:solidFill>
                    </a:rPr>
                    <a:t>Lie Group </a:t>
                  </a:r>
                  <a14:m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𝑆𝑂</m:t>
                      </m:r>
                      <m:r>
                        <a:rPr lang="en-CA" sz="6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(3)</m:t>
                      </m:r>
                    </m:oMath>
                  </a14:m>
                  <a:br>
                    <a:rPr lang="en-CA" sz="6000" dirty="0">
                      <a:solidFill>
                        <a:srgbClr val="002060"/>
                      </a:solidFill>
                    </a:rPr>
                  </a:br>
                  <a:r>
                    <a:rPr lang="en-CA" sz="3200" dirty="0">
                      <a:solidFill>
                        <a:srgbClr val="000000"/>
                      </a:solidFill>
                    </a:rPr>
                    <a:t>(special orthogonal 3x3)</a:t>
                  </a:r>
                  <a:endParaRPr lang="en-CA" sz="4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E6B77A8-7304-0FD3-BEE0-B5E394DFDB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1750" y="4961036"/>
                  <a:ext cx="5353052" cy="1508105"/>
                </a:xfrm>
                <a:prstGeom prst="rect">
                  <a:avLst/>
                </a:prstGeom>
                <a:blipFill>
                  <a:blip r:embed="rId3"/>
                  <a:stretch>
                    <a:fillRect l="-6834" t="-12551" b="-1255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7B9CFAC-5151-4C0D-C60A-EBB50D77FA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96350" y="4248150"/>
              <a:ext cx="0" cy="879394"/>
            </a:xfrm>
            <a:prstGeom prst="straightConnector1">
              <a:avLst/>
            </a:prstGeom>
            <a:ln w="1270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B52E36-C065-2FFF-A101-E39D448E7E0D}"/>
              </a:ext>
            </a:extLst>
          </p:cNvPr>
          <p:cNvGrpSpPr/>
          <p:nvPr/>
        </p:nvGrpSpPr>
        <p:grpSpPr>
          <a:xfrm>
            <a:off x="5724526" y="1423405"/>
            <a:ext cx="6364603" cy="2907217"/>
            <a:chOff x="5724526" y="1423405"/>
            <a:chExt cx="6364603" cy="29072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40700F4-56D0-D383-A105-AFA50B49033A}"/>
                    </a:ext>
                  </a:extLst>
                </p:cNvPr>
                <p:cNvSpPr txBox="1"/>
                <p:nvPr/>
              </p:nvSpPr>
              <p:spPr>
                <a:xfrm>
                  <a:off x="6553200" y="1423405"/>
                  <a:ext cx="5010152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CA" sz="4000" dirty="0">
                      <a:solidFill>
                        <a:srgbClr val="000000"/>
                      </a:solidFill>
                    </a:rPr>
                    <a:t>(rotation in </a:t>
                  </a:r>
                  <a14:m>
                    <m:oMath xmlns:m="http://schemas.openxmlformats.org/officeDocument/2006/math">
                      <m:r>
                        <a:rPr lang="en-CA" sz="4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</m:oMath>
                  </a14:m>
                  <a:r>
                    <a:rPr lang="en-CA" sz="4000" dirty="0">
                      <a:solidFill>
                        <a:srgbClr val="000000"/>
                      </a:solidFill>
                    </a:rPr>
                    <a:t>-plane)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40700F4-56D0-D383-A105-AFA50B4903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3200" y="1423405"/>
                  <a:ext cx="5010152" cy="707886"/>
                </a:xfrm>
                <a:prstGeom prst="rect">
                  <a:avLst/>
                </a:prstGeom>
                <a:blipFill>
                  <a:blip r:embed="rId12"/>
                  <a:stretch>
                    <a:fillRect l="-365" t="-15385" r="-487" b="-3504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CBAB736-308F-71E6-188E-F49C5000CF6C}"/>
                    </a:ext>
                  </a:extLst>
                </p:cNvPr>
                <p:cNvSpPr txBox="1"/>
                <p:nvPr/>
              </p:nvSpPr>
              <p:spPr>
                <a:xfrm>
                  <a:off x="5724526" y="2033647"/>
                  <a:ext cx="6364603" cy="22969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54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5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lang="en-CA" sz="5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 sz="54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CA" sz="540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en-CA" sz="54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CA" sz="5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 sz="54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CA" sz="540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en-CA" sz="54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func>
                                    <m:funcPr>
                                      <m:ctrlPr>
                                        <a:rPr lang="en-CA" sz="5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 sz="54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CA" sz="540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CA" sz="5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 sz="54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CA" sz="540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en-CA" sz="54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54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54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54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54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CBAB736-308F-71E6-188E-F49C5000CF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4526" y="2033647"/>
                  <a:ext cx="6364603" cy="229697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A282F62-DB19-8BBF-BA1E-663E621F7514}"/>
                  </a:ext>
                </a:extLst>
              </p:cNvPr>
              <p:cNvSpPr txBox="1"/>
              <p:nvPr/>
            </p:nvSpPr>
            <p:spPr>
              <a:xfrm>
                <a:off x="300036" y="1331763"/>
                <a:ext cx="5010153" cy="2246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4000" u="sng" dirty="0">
                    <a:solidFill>
                      <a:srgbClr val="000000"/>
                    </a:solidFill>
                  </a:rPr>
                  <a:t>Orthogonal</a:t>
                </a:r>
                <a:r>
                  <a:rPr lang="en-CA" sz="4000" dirty="0">
                    <a:solidFill>
                      <a:srgbClr val="000000"/>
                    </a:solidFill>
                  </a:rPr>
                  <a:t>: doesn’t change vector’s length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sz="6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6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CA" sz="4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A282F62-DB19-8BBF-BA1E-663E621F7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36" y="1331763"/>
                <a:ext cx="5010153" cy="2246769"/>
              </a:xfrm>
              <a:prstGeom prst="rect">
                <a:avLst/>
              </a:prstGeom>
              <a:blipFill>
                <a:blip r:embed="rId14"/>
                <a:stretch>
                  <a:fillRect l="-4258" t="-4878" r="-4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1BA1E0-6165-42B0-0218-ACA7A77E93E8}"/>
                  </a:ext>
                </a:extLst>
              </p:cNvPr>
              <p:cNvSpPr txBox="1"/>
              <p:nvPr/>
            </p:nvSpPr>
            <p:spPr>
              <a:xfrm>
                <a:off x="148115" y="4004159"/>
                <a:ext cx="6081713" cy="1631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4000" u="sng" dirty="0">
                    <a:solidFill>
                      <a:srgbClr val="000000"/>
                    </a:solidFill>
                  </a:rPr>
                  <a:t>Special</a:t>
                </a:r>
                <a:r>
                  <a:rPr lang="en-CA" sz="4000" dirty="0">
                    <a:solidFill>
                      <a:srgbClr val="000000"/>
                    </a:solidFill>
                  </a:rPr>
                  <a:t>: excludes reflections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6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60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GB" sz="6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func>
                      <m:r>
                        <a:rPr lang="en-GB" sz="6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CA" sz="4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1BA1E0-6165-42B0-0218-ACA7A77E9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15" y="4004159"/>
                <a:ext cx="6081713" cy="1631216"/>
              </a:xfrm>
              <a:prstGeom prst="rect">
                <a:avLst/>
              </a:prstGeom>
              <a:blipFill>
                <a:blip r:embed="rId15"/>
                <a:stretch>
                  <a:fillRect l="-3507" t="-6742" r="-9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4304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9012B1F-CD51-435A-A4AA-C9F9CD7AD9FA}"/>
              </a:ext>
            </a:extLst>
          </p:cNvPr>
          <p:cNvSpPr txBox="1"/>
          <p:nvPr/>
        </p:nvSpPr>
        <p:spPr>
          <a:xfrm>
            <a:off x="0" y="0"/>
            <a:ext cx="88963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6000" dirty="0">
                <a:solidFill>
                  <a:srgbClr val="000000"/>
                </a:solidFill>
              </a:rPr>
              <a:t>Lie Groups and Lie Algebras: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074F5B6-639B-28E3-28D8-4D5A70BFDCF6}"/>
              </a:ext>
            </a:extLst>
          </p:cNvPr>
          <p:cNvGrpSpPr/>
          <p:nvPr/>
        </p:nvGrpSpPr>
        <p:grpSpPr>
          <a:xfrm>
            <a:off x="6381750" y="4248150"/>
            <a:ext cx="5353052" cy="2220991"/>
            <a:chOff x="6381750" y="4248150"/>
            <a:chExt cx="5353052" cy="22209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E6B77A8-7304-0FD3-BEE0-B5E394DFDBE9}"/>
                    </a:ext>
                  </a:extLst>
                </p:cNvPr>
                <p:cNvSpPr txBox="1"/>
                <p:nvPr/>
              </p:nvSpPr>
              <p:spPr>
                <a:xfrm>
                  <a:off x="6381750" y="4961036"/>
                  <a:ext cx="5353052" cy="15081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CA" sz="6000" dirty="0">
                      <a:solidFill>
                        <a:srgbClr val="002060"/>
                      </a:solidFill>
                    </a:rPr>
                    <a:t>Lie Group </a:t>
                  </a:r>
                  <a14:m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𝑆𝑂</m:t>
                      </m:r>
                      <m:r>
                        <a:rPr lang="en-CA" sz="6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(3)</m:t>
                      </m:r>
                    </m:oMath>
                  </a14:m>
                  <a:br>
                    <a:rPr lang="en-CA" sz="6000" dirty="0">
                      <a:solidFill>
                        <a:srgbClr val="002060"/>
                      </a:solidFill>
                    </a:rPr>
                  </a:br>
                  <a:r>
                    <a:rPr lang="en-CA" sz="3200" dirty="0">
                      <a:solidFill>
                        <a:srgbClr val="000000"/>
                      </a:solidFill>
                    </a:rPr>
                    <a:t>(special orthogonal 3x3)</a:t>
                  </a:r>
                  <a:endParaRPr lang="en-CA" sz="4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E6B77A8-7304-0FD3-BEE0-B5E394DFDB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1750" y="4961036"/>
                  <a:ext cx="5353052" cy="1508105"/>
                </a:xfrm>
                <a:prstGeom prst="rect">
                  <a:avLst/>
                </a:prstGeom>
                <a:blipFill>
                  <a:blip r:embed="rId3"/>
                  <a:stretch>
                    <a:fillRect l="-6834" t="-12551" b="-1255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7B9CFAC-5151-4C0D-C60A-EBB50D77FA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96350" y="4248150"/>
              <a:ext cx="0" cy="879394"/>
            </a:xfrm>
            <a:prstGeom prst="straightConnector1">
              <a:avLst/>
            </a:prstGeom>
            <a:ln w="1270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08776C1-3AAF-6C4E-DB14-6438C5FBC0F4}"/>
              </a:ext>
            </a:extLst>
          </p:cNvPr>
          <p:cNvGrpSpPr/>
          <p:nvPr/>
        </p:nvGrpSpPr>
        <p:grpSpPr>
          <a:xfrm>
            <a:off x="152400" y="3924300"/>
            <a:ext cx="5572127" cy="2066507"/>
            <a:chOff x="152400" y="3924300"/>
            <a:chExt cx="5572127" cy="20665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DB8AC4A-392E-09F5-69EC-B7BBEC4F7E86}"/>
                    </a:ext>
                  </a:extLst>
                </p:cNvPr>
                <p:cNvSpPr txBox="1"/>
                <p:nvPr/>
              </p:nvSpPr>
              <p:spPr>
                <a:xfrm>
                  <a:off x="152400" y="4975144"/>
                  <a:ext cx="5572127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CA" sz="6000" dirty="0">
                      <a:solidFill>
                        <a:srgbClr val="0070C0"/>
                      </a:solidFill>
                    </a:rPr>
                    <a:t>Lie Algebra </a:t>
                  </a:r>
                  <a14:m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𝔰𝔬</m:t>
                      </m:r>
                      <m:r>
                        <a:rPr lang="en-CA" sz="6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(3)</m:t>
                      </m:r>
                    </m:oMath>
                  </a14:m>
                  <a:endParaRPr lang="en-CA" sz="4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DB8AC4A-392E-09F5-69EC-B7BBEC4F7E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400" y="4975144"/>
                  <a:ext cx="5572127" cy="1015663"/>
                </a:xfrm>
                <a:prstGeom prst="rect">
                  <a:avLst/>
                </a:prstGeom>
                <a:blipFill>
                  <a:blip r:embed="rId4"/>
                  <a:stretch>
                    <a:fillRect l="-6018" t="-17964" b="-395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1205AB7-53E4-39C2-E7B4-D256A0CBB5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3310" y="3924300"/>
              <a:ext cx="0" cy="1203244"/>
            </a:xfrm>
            <a:prstGeom prst="straightConnector1">
              <a:avLst/>
            </a:prstGeom>
            <a:ln w="1270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97667D-8582-F766-319C-89C84B1B52BE}"/>
              </a:ext>
            </a:extLst>
          </p:cNvPr>
          <p:cNvGrpSpPr/>
          <p:nvPr/>
        </p:nvGrpSpPr>
        <p:grpSpPr>
          <a:xfrm>
            <a:off x="57150" y="1735780"/>
            <a:ext cx="6324600" cy="2880220"/>
            <a:chOff x="57150" y="1735780"/>
            <a:chExt cx="6324600" cy="2880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1C594F3-5B66-4096-93B8-1D0294009046}"/>
                    </a:ext>
                  </a:extLst>
                </p:cNvPr>
                <p:cNvSpPr txBox="1"/>
                <p:nvPr/>
              </p:nvSpPr>
              <p:spPr>
                <a:xfrm>
                  <a:off x="5200650" y="2453800"/>
                  <a:ext cx="1181100" cy="132343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CA" sz="54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1C594F3-5B66-4096-93B8-1D02940090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0650" y="2453800"/>
                  <a:ext cx="1181100" cy="132343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FA18DDB-D7B8-4B24-2E7C-8C0760ED2D1D}"/>
                </a:ext>
              </a:extLst>
            </p:cNvPr>
            <p:cNvGrpSpPr/>
            <p:nvPr/>
          </p:nvGrpSpPr>
          <p:grpSpPr>
            <a:xfrm>
              <a:off x="57150" y="1735780"/>
              <a:ext cx="5048250" cy="2880220"/>
              <a:chOff x="57150" y="1735780"/>
              <a:chExt cx="5048250" cy="28802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EA6253EC-AC17-87AB-28DE-6706825A1D55}"/>
                      </a:ext>
                    </a:extLst>
                  </p:cNvPr>
                  <p:cNvSpPr txBox="1"/>
                  <p:nvPr/>
                </p:nvSpPr>
                <p:spPr>
                  <a:xfrm>
                    <a:off x="57150" y="2306650"/>
                    <a:ext cx="2123622" cy="23093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sz="13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3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1380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oMath>
                      </m:oMathPara>
                    </a14:m>
                    <a:endParaRPr lang="en-CA" sz="13800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EA6253EC-AC17-87AB-28DE-6706825A1D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150" y="2306650"/>
                    <a:ext cx="2123622" cy="230935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AE8E6801-08EB-F448-9800-AA0A87A6533E}"/>
                      </a:ext>
                    </a:extLst>
                  </p:cNvPr>
                  <p:cNvSpPr txBox="1"/>
                  <p:nvPr/>
                </p:nvSpPr>
                <p:spPr>
                  <a:xfrm>
                    <a:off x="1761220" y="1735780"/>
                    <a:ext cx="3344180" cy="20456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CA" sz="48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A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CA" sz="48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CA" sz="48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  <m:e>
                                    <m:r>
                                      <a:rPr lang="en-CA" sz="48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CA" sz="48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CA" sz="48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CA" sz="48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CA" sz="48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CA" sz="48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CA" sz="48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CA" sz="4800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AE8E6801-08EB-F448-9800-AA0A87A653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1220" y="1735780"/>
                    <a:ext cx="3344180" cy="204568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B52E36-C065-2FFF-A101-E39D448E7E0D}"/>
              </a:ext>
            </a:extLst>
          </p:cNvPr>
          <p:cNvGrpSpPr/>
          <p:nvPr/>
        </p:nvGrpSpPr>
        <p:grpSpPr>
          <a:xfrm>
            <a:off x="5724526" y="1423405"/>
            <a:ext cx="6364603" cy="2907217"/>
            <a:chOff x="5724526" y="1423405"/>
            <a:chExt cx="6364603" cy="29072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40700F4-56D0-D383-A105-AFA50B49033A}"/>
                    </a:ext>
                  </a:extLst>
                </p:cNvPr>
                <p:cNvSpPr txBox="1"/>
                <p:nvPr/>
              </p:nvSpPr>
              <p:spPr>
                <a:xfrm>
                  <a:off x="6553200" y="1423405"/>
                  <a:ext cx="5010152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CA" sz="4000" dirty="0">
                      <a:solidFill>
                        <a:srgbClr val="000000"/>
                      </a:solidFill>
                    </a:rPr>
                    <a:t>(rotation in </a:t>
                  </a:r>
                  <a14:m>
                    <m:oMath xmlns:m="http://schemas.openxmlformats.org/officeDocument/2006/math">
                      <m:r>
                        <a:rPr lang="en-CA" sz="4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</m:oMath>
                  </a14:m>
                  <a:r>
                    <a:rPr lang="en-CA" sz="4000" dirty="0">
                      <a:solidFill>
                        <a:srgbClr val="000000"/>
                      </a:solidFill>
                    </a:rPr>
                    <a:t>-plane)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40700F4-56D0-D383-A105-AFA50B4903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3200" y="1423405"/>
                  <a:ext cx="5010152" cy="707886"/>
                </a:xfrm>
                <a:prstGeom prst="rect">
                  <a:avLst/>
                </a:prstGeom>
                <a:blipFill>
                  <a:blip r:embed="rId8"/>
                  <a:stretch>
                    <a:fillRect l="-365" t="-15385" r="-487" b="-3504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CBAB736-308F-71E6-188E-F49C5000CF6C}"/>
                    </a:ext>
                  </a:extLst>
                </p:cNvPr>
                <p:cNvSpPr txBox="1"/>
                <p:nvPr/>
              </p:nvSpPr>
              <p:spPr>
                <a:xfrm>
                  <a:off x="5724526" y="2033647"/>
                  <a:ext cx="6364603" cy="22969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54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5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lang="en-CA" sz="5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 sz="54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CA" sz="540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en-CA" sz="54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CA" sz="5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 sz="54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CA" sz="540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en-CA" sz="54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func>
                                    <m:funcPr>
                                      <m:ctrlPr>
                                        <a:rPr lang="en-CA" sz="5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 sz="54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CA" sz="540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CA" sz="5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 sz="54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CA" sz="540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en-CA" sz="54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54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54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54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54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CBAB736-308F-71E6-188E-F49C5000CF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4526" y="2033647"/>
                  <a:ext cx="6364603" cy="22969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B44C202-7A4D-804A-112C-A82D7FE3F146}"/>
              </a:ext>
            </a:extLst>
          </p:cNvPr>
          <p:cNvGrpSpPr/>
          <p:nvPr/>
        </p:nvGrpSpPr>
        <p:grpSpPr>
          <a:xfrm>
            <a:off x="2042660" y="1161991"/>
            <a:ext cx="2584084" cy="707886"/>
            <a:chOff x="2042660" y="1161991"/>
            <a:chExt cx="2584084" cy="70788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B49B1B-D1B0-9C23-C1B3-DD3B86CFE570}"/>
                </a:ext>
              </a:extLst>
            </p:cNvPr>
            <p:cNvSpPr txBox="1"/>
            <p:nvPr/>
          </p:nvSpPr>
          <p:spPr>
            <a:xfrm>
              <a:off x="2042660" y="1161991"/>
              <a:ext cx="227738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4000" dirty="0">
                  <a:solidFill>
                    <a:srgbClr val="000000"/>
                  </a:solidFill>
                </a:rPr>
                <a:t>generator</a:t>
              </a: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95C5FAD-939B-F268-0B2E-B7BEBBAA958B}"/>
                </a:ext>
              </a:extLst>
            </p:cNvPr>
            <p:cNvSpPr/>
            <p:nvPr/>
          </p:nvSpPr>
          <p:spPr>
            <a:xfrm>
              <a:off x="4269606" y="1358938"/>
              <a:ext cx="357138" cy="468019"/>
            </a:xfrm>
            <a:custGeom>
              <a:avLst/>
              <a:gdLst>
                <a:gd name="connsiteX0" fmla="*/ 0 w 270554"/>
                <a:gd name="connsiteY0" fmla="*/ 10369 h 391369"/>
                <a:gd name="connsiteX1" fmla="*/ 266700 w 270554"/>
                <a:gd name="connsiteY1" fmla="*/ 48469 h 391369"/>
                <a:gd name="connsiteX2" fmla="*/ 133350 w 270554"/>
                <a:gd name="connsiteY2" fmla="*/ 391369 h 391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554" h="391369">
                  <a:moveTo>
                    <a:pt x="0" y="10369"/>
                  </a:moveTo>
                  <a:cubicBezTo>
                    <a:pt x="122237" y="-2331"/>
                    <a:pt x="244475" y="-15031"/>
                    <a:pt x="266700" y="48469"/>
                  </a:cubicBezTo>
                  <a:cubicBezTo>
                    <a:pt x="288925" y="111969"/>
                    <a:pt x="211137" y="251669"/>
                    <a:pt x="133350" y="391369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110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18CBA8-4D7C-BBF4-78CB-C1CBD45EE7F4}"/>
                  </a:ext>
                </a:extLst>
              </p:cNvPr>
              <p:cNvSpPr txBox="1"/>
              <p:nvPr/>
            </p:nvSpPr>
            <p:spPr>
              <a:xfrm>
                <a:off x="101597" y="1833680"/>
                <a:ext cx="10914745" cy="1398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5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5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num>
                      <m:den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5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5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2!</m:t>
                        </m:r>
                      </m:den>
                    </m:f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5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3!</m:t>
                        </m:r>
                      </m:den>
                    </m:f>
                    <m:r>
                      <a:rPr lang="en-GB" sz="5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5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5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num>
                      <m:den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GB" sz="5400" i="1">
                        <a:latin typeface="Cambria Math" panose="02040503050406030204" pitchFamily="18" charset="0"/>
                      </a:rPr>
                      <m:t>+⋯</m:t>
                    </m:r>
                  </m:oMath>
                </a14:m>
                <a:r>
                  <a:rPr lang="en-CA" sz="5400" dirty="0"/>
                  <a:t> 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18CBA8-4D7C-BBF4-78CB-C1CBD45EE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97" y="1833680"/>
                <a:ext cx="10914745" cy="1398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4A40855-921D-B8EB-3476-A098DFB0723A}"/>
              </a:ext>
            </a:extLst>
          </p:cNvPr>
          <p:cNvSpPr txBox="1"/>
          <p:nvPr/>
        </p:nvSpPr>
        <p:spPr>
          <a:xfrm>
            <a:off x="0" y="0"/>
            <a:ext cx="4274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6000" dirty="0">
                <a:solidFill>
                  <a:srgbClr val="000000"/>
                </a:solidFill>
              </a:rPr>
              <a:t>Taylor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36B5B3-CE50-1745-E112-A94BB05EA6A7}"/>
                  </a:ext>
                </a:extLst>
              </p:cNvPr>
              <p:cNvSpPr txBox="1"/>
              <p:nvPr/>
            </p:nvSpPr>
            <p:spPr>
              <a:xfrm>
                <a:off x="101597" y="4366260"/>
                <a:ext cx="11739883" cy="1398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5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num>
                      <m:den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0!</m:t>
                        </m:r>
                      </m:den>
                    </m:f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5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1!</m:t>
                        </m:r>
                      </m:den>
                    </m:f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5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GB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2!</m:t>
                        </m:r>
                      </m:den>
                    </m:f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5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3!</m:t>
                        </m:r>
                      </m:den>
                    </m:f>
                    <m:r>
                      <a:rPr lang="en-GB" sz="5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5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5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num>
                      <m:den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GB" sz="5400" i="1">
                        <a:latin typeface="Cambria Math" panose="02040503050406030204" pitchFamily="18" charset="0"/>
                      </a:rPr>
                      <m:t>+⋯</m:t>
                    </m:r>
                  </m:oMath>
                </a14:m>
                <a:r>
                  <a:rPr lang="en-CA" sz="5400" dirty="0"/>
                  <a:t> 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36B5B3-CE50-1745-E112-A94BB05EA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97" y="4366260"/>
                <a:ext cx="11739883" cy="1398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723F2A6-12FC-2690-CCC0-26CF07009961}"/>
              </a:ext>
            </a:extLst>
          </p:cNvPr>
          <p:cNvSpPr txBox="1"/>
          <p:nvPr/>
        </p:nvSpPr>
        <p:spPr>
          <a:xfrm>
            <a:off x="0" y="0"/>
            <a:ext cx="88963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6000" dirty="0">
                <a:solidFill>
                  <a:srgbClr val="000000"/>
                </a:solidFill>
              </a:rPr>
              <a:t>Taylor Series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B2BAF8-FEC4-7297-D62B-ED69E2D457C2}"/>
              </a:ext>
            </a:extLst>
          </p:cNvPr>
          <p:cNvGrpSpPr/>
          <p:nvPr/>
        </p:nvGrpSpPr>
        <p:grpSpPr>
          <a:xfrm>
            <a:off x="618222" y="1093408"/>
            <a:ext cx="3199398" cy="1056503"/>
            <a:chOff x="618222" y="1093408"/>
            <a:chExt cx="3199398" cy="105650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C99437-7ECD-C10A-7136-91CB11D2E0E2}"/>
                </a:ext>
              </a:extLst>
            </p:cNvPr>
            <p:cNvSpPr txBox="1"/>
            <p:nvPr/>
          </p:nvSpPr>
          <p:spPr>
            <a:xfrm>
              <a:off x="975360" y="1093408"/>
              <a:ext cx="284226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6000" dirty="0">
                  <a:solidFill>
                    <a:srgbClr val="C00000"/>
                  </a:solidFill>
                </a:rPr>
                <a:t>number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1CB129B-895A-2D6D-BE08-C25BA9FA5313}"/>
                </a:ext>
              </a:extLst>
            </p:cNvPr>
            <p:cNvSpPr/>
            <p:nvPr/>
          </p:nvSpPr>
          <p:spPr>
            <a:xfrm flipH="1">
              <a:off x="618222" y="1681892"/>
              <a:ext cx="357138" cy="468019"/>
            </a:xfrm>
            <a:custGeom>
              <a:avLst/>
              <a:gdLst>
                <a:gd name="connsiteX0" fmla="*/ 0 w 270554"/>
                <a:gd name="connsiteY0" fmla="*/ 10369 h 391369"/>
                <a:gd name="connsiteX1" fmla="*/ 266700 w 270554"/>
                <a:gd name="connsiteY1" fmla="*/ 48469 h 391369"/>
                <a:gd name="connsiteX2" fmla="*/ 133350 w 270554"/>
                <a:gd name="connsiteY2" fmla="*/ 391369 h 391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554" h="391369">
                  <a:moveTo>
                    <a:pt x="0" y="10369"/>
                  </a:moveTo>
                  <a:cubicBezTo>
                    <a:pt x="122237" y="-2331"/>
                    <a:pt x="244475" y="-15031"/>
                    <a:pt x="266700" y="48469"/>
                  </a:cubicBezTo>
                  <a:cubicBezTo>
                    <a:pt x="288925" y="111969"/>
                    <a:pt x="211137" y="251669"/>
                    <a:pt x="133350" y="391369"/>
                  </a:cubicBezTo>
                </a:path>
              </a:pathLst>
            </a:custGeom>
            <a:noFill/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8BDFDD1-45D2-F3CB-D748-CE259C46B48A}"/>
              </a:ext>
            </a:extLst>
          </p:cNvPr>
          <p:cNvGrpSpPr/>
          <p:nvPr/>
        </p:nvGrpSpPr>
        <p:grpSpPr>
          <a:xfrm>
            <a:off x="618222" y="3599478"/>
            <a:ext cx="3199398" cy="1056503"/>
            <a:chOff x="618222" y="1093408"/>
            <a:chExt cx="3199398" cy="105650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B628DB-E62F-3DCE-7C67-4D3118D5E816}"/>
                </a:ext>
              </a:extLst>
            </p:cNvPr>
            <p:cNvSpPr txBox="1"/>
            <p:nvPr/>
          </p:nvSpPr>
          <p:spPr>
            <a:xfrm>
              <a:off x="975360" y="1093408"/>
              <a:ext cx="284226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6000" dirty="0">
                  <a:solidFill>
                    <a:srgbClr val="002060"/>
                  </a:solidFill>
                </a:rPr>
                <a:t>matrix</a:t>
              </a: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90AC873-8E1C-2772-E5A1-925BB53D3902}"/>
                </a:ext>
              </a:extLst>
            </p:cNvPr>
            <p:cNvSpPr/>
            <p:nvPr/>
          </p:nvSpPr>
          <p:spPr>
            <a:xfrm flipH="1">
              <a:off x="618222" y="1681892"/>
              <a:ext cx="357138" cy="468019"/>
            </a:xfrm>
            <a:custGeom>
              <a:avLst/>
              <a:gdLst>
                <a:gd name="connsiteX0" fmla="*/ 0 w 270554"/>
                <a:gd name="connsiteY0" fmla="*/ 10369 h 391369"/>
                <a:gd name="connsiteX1" fmla="*/ 266700 w 270554"/>
                <a:gd name="connsiteY1" fmla="*/ 48469 h 391369"/>
                <a:gd name="connsiteX2" fmla="*/ 133350 w 270554"/>
                <a:gd name="connsiteY2" fmla="*/ 391369 h 391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554" h="391369">
                  <a:moveTo>
                    <a:pt x="0" y="10369"/>
                  </a:moveTo>
                  <a:cubicBezTo>
                    <a:pt x="122237" y="-2331"/>
                    <a:pt x="244475" y="-15031"/>
                    <a:pt x="266700" y="48469"/>
                  </a:cubicBezTo>
                  <a:cubicBezTo>
                    <a:pt x="288925" y="111969"/>
                    <a:pt x="211137" y="251669"/>
                    <a:pt x="133350" y="391369"/>
                  </a:cubicBezTo>
                </a:path>
              </a:pathLst>
            </a:custGeom>
            <a:noFill/>
            <a:ln w="57150">
              <a:solidFill>
                <a:srgbClr val="00206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6961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563B06-2029-C216-E47D-C2F6A97EAA19}"/>
                  </a:ext>
                </a:extLst>
              </p:cNvPr>
              <p:cNvSpPr txBox="1"/>
              <p:nvPr/>
            </p:nvSpPr>
            <p:spPr>
              <a:xfrm>
                <a:off x="227388" y="231444"/>
                <a:ext cx="5111528" cy="20456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563B06-2029-C216-E47D-C2F6A97EA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88" y="231444"/>
                <a:ext cx="5111528" cy="20456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29D651-2700-00E2-BA54-2E05B22B5460}"/>
                  </a:ext>
                </a:extLst>
              </p:cNvPr>
              <p:cNvSpPr txBox="1"/>
              <p:nvPr/>
            </p:nvSpPr>
            <p:spPr>
              <a:xfrm>
                <a:off x="438764" y="3228403"/>
                <a:ext cx="5111528" cy="20456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4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29D651-2700-00E2-BA54-2E05B22B5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64" y="3228403"/>
                <a:ext cx="5111528" cy="20456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7B265-E8F9-4CA1-4F7E-468A82CDD964}"/>
                  </a:ext>
                </a:extLst>
              </p:cNvPr>
              <p:cNvSpPr txBox="1"/>
              <p:nvPr/>
            </p:nvSpPr>
            <p:spPr>
              <a:xfrm>
                <a:off x="6420464" y="3228403"/>
                <a:ext cx="5111528" cy="20456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7B265-E8F9-4CA1-4F7E-468A82CDD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464" y="3228403"/>
                <a:ext cx="5111528" cy="20456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22399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563B06-2029-C216-E47D-C2F6A97EAA19}"/>
                  </a:ext>
                </a:extLst>
              </p:cNvPr>
              <p:cNvSpPr txBox="1"/>
              <p:nvPr/>
            </p:nvSpPr>
            <p:spPr>
              <a:xfrm>
                <a:off x="227388" y="231444"/>
                <a:ext cx="5111528" cy="20456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563B06-2029-C216-E47D-C2F6A97EA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88" y="231444"/>
                <a:ext cx="5111528" cy="20456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29D651-2700-00E2-BA54-2E05B22B5460}"/>
                  </a:ext>
                </a:extLst>
              </p:cNvPr>
              <p:cNvSpPr txBox="1"/>
              <p:nvPr/>
            </p:nvSpPr>
            <p:spPr>
              <a:xfrm>
                <a:off x="227388" y="4439265"/>
                <a:ext cx="5111528" cy="20456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29D651-2700-00E2-BA54-2E05B22B5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88" y="4439265"/>
                <a:ext cx="5111528" cy="20456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7B265-E8F9-4CA1-4F7E-468A82CDD964}"/>
                  </a:ext>
                </a:extLst>
              </p:cNvPr>
              <p:cNvSpPr txBox="1"/>
              <p:nvPr/>
            </p:nvSpPr>
            <p:spPr>
              <a:xfrm>
                <a:off x="5338916" y="4439265"/>
                <a:ext cx="3401961" cy="20456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7B265-E8F9-4CA1-4F7E-468A82CDD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8916" y="4439265"/>
                <a:ext cx="3401961" cy="20456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6984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563B06-2029-C216-E47D-C2F6A97EAA19}"/>
                  </a:ext>
                </a:extLst>
              </p:cNvPr>
              <p:cNvSpPr txBox="1"/>
              <p:nvPr/>
            </p:nvSpPr>
            <p:spPr>
              <a:xfrm>
                <a:off x="227388" y="231444"/>
                <a:ext cx="5111528" cy="20456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563B06-2029-C216-E47D-C2F6A97EA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88" y="231444"/>
                <a:ext cx="5111528" cy="20456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29D651-2700-00E2-BA54-2E05B22B5460}"/>
                  </a:ext>
                </a:extLst>
              </p:cNvPr>
              <p:cNvSpPr txBox="1"/>
              <p:nvPr/>
            </p:nvSpPr>
            <p:spPr>
              <a:xfrm>
                <a:off x="227388" y="4439265"/>
                <a:ext cx="5111528" cy="20456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29D651-2700-00E2-BA54-2E05B22B5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88" y="4439265"/>
                <a:ext cx="5111528" cy="20456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7B265-E8F9-4CA1-4F7E-468A82CDD964}"/>
                  </a:ext>
                </a:extLst>
              </p:cNvPr>
              <p:cNvSpPr txBox="1"/>
              <p:nvPr/>
            </p:nvSpPr>
            <p:spPr>
              <a:xfrm>
                <a:off x="5338916" y="2418735"/>
                <a:ext cx="3401961" cy="20456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57B265-E8F9-4CA1-4F7E-468A82CDD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8916" y="2418735"/>
                <a:ext cx="3401961" cy="20456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6037D8-E8E4-6545-7279-17551DEE082F}"/>
                  </a:ext>
                </a:extLst>
              </p:cNvPr>
              <p:cNvSpPr txBox="1"/>
              <p:nvPr/>
            </p:nvSpPr>
            <p:spPr>
              <a:xfrm>
                <a:off x="5147185" y="4439265"/>
                <a:ext cx="3785421" cy="20456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GB" sz="4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6037D8-E8E4-6545-7279-17551DEE0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185" y="4439265"/>
                <a:ext cx="3785421" cy="20456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87342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563B06-2029-C216-E47D-C2F6A97EAA19}"/>
                  </a:ext>
                </a:extLst>
              </p:cNvPr>
              <p:cNvSpPr txBox="1"/>
              <p:nvPr/>
            </p:nvSpPr>
            <p:spPr>
              <a:xfrm>
                <a:off x="227388" y="231444"/>
                <a:ext cx="5111528" cy="20456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563B06-2029-C216-E47D-C2F6A97EA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88" y="231444"/>
                <a:ext cx="5111528" cy="20456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6FF312-E380-52E0-C554-8A56DE352E27}"/>
                  </a:ext>
                </a:extLst>
              </p:cNvPr>
              <p:cNvSpPr txBox="1"/>
              <p:nvPr/>
            </p:nvSpPr>
            <p:spPr>
              <a:xfrm>
                <a:off x="3311667" y="4472376"/>
                <a:ext cx="4076104" cy="20456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6FF312-E380-52E0-C554-8A56DE352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667" y="4472376"/>
                <a:ext cx="4076104" cy="20456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2795547-9733-F00F-EBFC-0E60F5BFC671}"/>
                  </a:ext>
                </a:extLst>
              </p:cNvPr>
              <p:cNvSpPr txBox="1"/>
              <p:nvPr/>
            </p:nvSpPr>
            <p:spPr>
              <a:xfrm>
                <a:off x="-42346" y="5033555"/>
                <a:ext cx="3811213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2795547-9733-F00F-EBFC-0E60F5BFC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346" y="5033555"/>
                <a:ext cx="3811213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C09FC7-2E77-53DD-C268-CC1975C1188F}"/>
                  </a:ext>
                </a:extLst>
              </p:cNvPr>
              <p:cNvSpPr txBox="1"/>
              <p:nvPr/>
            </p:nvSpPr>
            <p:spPr>
              <a:xfrm>
                <a:off x="7122880" y="4472376"/>
                <a:ext cx="3811213" cy="20456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8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GB" sz="4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CA" sz="4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C09FC7-2E77-53DD-C268-CC1975C11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880" y="4472376"/>
                <a:ext cx="3811213" cy="20456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5AA4D0-7278-0C4B-4F17-E3A3A062C7B0}"/>
                  </a:ext>
                </a:extLst>
              </p:cNvPr>
              <p:cNvSpPr txBox="1"/>
              <p:nvPr/>
            </p:nvSpPr>
            <p:spPr>
              <a:xfrm>
                <a:off x="6341222" y="231444"/>
                <a:ext cx="5623390" cy="20456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8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GB" sz="4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CA" sz="4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5AA4D0-7278-0C4B-4F17-E3A3A062C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222" y="231444"/>
                <a:ext cx="5623390" cy="20456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788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563B06-2029-C216-E47D-C2F6A97EAA19}"/>
                  </a:ext>
                </a:extLst>
              </p:cNvPr>
              <p:cNvSpPr txBox="1"/>
              <p:nvPr/>
            </p:nvSpPr>
            <p:spPr>
              <a:xfrm>
                <a:off x="227388" y="231444"/>
                <a:ext cx="5111528" cy="20456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563B06-2029-C216-E47D-C2F6A97EA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88" y="231444"/>
                <a:ext cx="5111528" cy="20456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29D651-2700-00E2-BA54-2E05B22B5460}"/>
                  </a:ext>
                </a:extLst>
              </p:cNvPr>
              <p:cNvSpPr txBox="1"/>
              <p:nvPr/>
            </p:nvSpPr>
            <p:spPr>
              <a:xfrm>
                <a:off x="3311667" y="4472376"/>
                <a:ext cx="7581900" cy="20456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29D651-2700-00E2-BA54-2E05B22B5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667" y="4472376"/>
                <a:ext cx="7581900" cy="20456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BFF460-AB36-F975-2780-1EB2978580E7}"/>
                  </a:ext>
                </a:extLst>
              </p:cNvPr>
              <p:cNvSpPr txBox="1"/>
              <p:nvPr/>
            </p:nvSpPr>
            <p:spPr>
              <a:xfrm>
                <a:off x="-42346" y="5033555"/>
                <a:ext cx="3811213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GB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BFF460-AB36-F975-2780-1EB297858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346" y="5033555"/>
                <a:ext cx="3811213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DBCA55-7D47-E3EC-C2A1-9E4A6B295B5A}"/>
                  </a:ext>
                </a:extLst>
              </p:cNvPr>
              <p:cNvSpPr txBox="1"/>
              <p:nvPr/>
            </p:nvSpPr>
            <p:spPr>
              <a:xfrm>
                <a:off x="7122880" y="2426688"/>
                <a:ext cx="3811213" cy="20456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8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GB" sz="4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CA" sz="4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DBCA55-7D47-E3EC-C2A1-9E4A6B295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880" y="2426688"/>
                <a:ext cx="3811213" cy="20456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7622B49-95F8-44A0-FC35-BF0E3346411C}"/>
                  </a:ext>
                </a:extLst>
              </p:cNvPr>
              <p:cNvSpPr txBox="1"/>
              <p:nvPr/>
            </p:nvSpPr>
            <p:spPr>
              <a:xfrm>
                <a:off x="7122880" y="4472376"/>
                <a:ext cx="3811213" cy="20456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8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4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 b="0" i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GB" sz="48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7622B49-95F8-44A0-FC35-BF0E33464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880" y="4472376"/>
                <a:ext cx="3811213" cy="20456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ADF95E-9181-6575-EF6A-24A97C2BFA61}"/>
                  </a:ext>
                </a:extLst>
              </p:cNvPr>
              <p:cNvSpPr txBox="1"/>
              <p:nvPr/>
            </p:nvSpPr>
            <p:spPr>
              <a:xfrm>
                <a:off x="10286393" y="5033555"/>
                <a:ext cx="1905607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5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ADF95E-9181-6575-EF6A-24A97C2BF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6393" y="5033555"/>
                <a:ext cx="1905607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B90736-DD61-17B7-D932-23117484FE50}"/>
                  </a:ext>
                </a:extLst>
              </p:cNvPr>
              <p:cNvSpPr txBox="1"/>
              <p:nvPr/>
            </p:nvSpPr>
            <p:spPr>
              <a:xfrm>
                <a:off x="6341222" y="231444"/>
                <a:ext cx="5623390" cy="20456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8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GB" sz="4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CA" sz="4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B90736-DD61-17B7-D932-23117484F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222" y="231444"/>
                <a:ext cx="5623390" cy="20456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92375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CFEFD8-6FE0-8EE5-B949-41E5D3018517}"/>
              </a:ext>
            </a:extLst>
          </p:cNvPr>
          <p:cNvSpPr/>
          <p:nvPr/>
        </p:nvSpPr>
        <p:spPr>
          <a:xfrm>
            <a:off x="235974" y="4547935"/>
            <a:ext cx="2344010" cy="2021305"/>
          </a:xfrm>
          <a:prstGeom prst="rect">
            <a:avLst/>
          </a:prstGeom>
          <a:solidFill>
            <a:srgbClr val="A3FFCD"/>
          </a:solidFill>
          <a:ln w="38100">
            <a:solidFill>
              <a:srgbClr val="0076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200" b="1" dirty="0">
                <a:solidFill>
                  <a:schemeClr val="tx1"/>
                </a:solidFill>
              </a:rPr>
              <a:t>Examples From Physics (motivation)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C921EF-3095-2094-09F4-99EF1AAFD72B}"/>
              </a:ext>
            </a:extLst>
          </p:cNvPr>
          <p:cNvSpPr/>
          <p:nvPr/>
        </p:nvSpPr>
        <p:spPr>
          <a:xfrm>
            <a:off x="2579983" y="3765882"/>
            <a:ext cx="2344010" cy="2803357"/>
          </a:xfrm>
          <a:prstGeom prst="rect">
            <a:avLst/>
          </a:prstGeom>
          <a:solidFill>
            <a:srgbClr val="A3FFF6"/>
          </a:solidFill>
          <a:ln w="38100">
            <a:solidFill>
              <a:srgbClr val="00A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Spinors in 3D / (4D)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036659-E98F-4B0F-D56D-C5DF20F8FE42}"/>
              </a:ext>
            </a:extLst>
          </p:cNvPr>
          <p:cNvSpPr/>
          <p:nvPr/>
        </p:nvSpPr>
        <p:spPr>
          <a:xfrm>
            <a:off x="4923995" y="2908632"/>
            <a:ext cx="2344010" cy="3660609"/>
          </a:xfrm>
          <a:prstGeom prst="rect">
            <a:avLst/>
          </a:prstGeom>
          <a:solidFill>
            <a:srgbClr val="A3CDFF"/>
          </a:solidFill>
          <a:ln w="38100">
            <a:solidFill>
              <a:srgbClr val="004A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Clifford Algebras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176B38-1794-D97D-6483-C7AF90D217BC}"/>
              </a:ext>
            </a:extLst>
          </p:cNvPr>
          <p:cNvSpPr/>
          <p:nvPr/>
        </p:nvSpPr>
        <p:spPr>
          <a:xfrm>
            <a:off x="7268005" y="2089482"/>
            <a:ext cx="2344010" cy="4479758"/>
          </a:xfrm>
          <a:prstGeom prst="rect">
            <a:avLst/>
          </a:prstGeom>
          <a:solidFill>
            <a:srgbClr val="AEA3FF"/>
          </a:solidFill>
          <a:ln w="38100">
            <a:solidFill>
              <a:srgbClr val="140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Lie Groups &amp; Algebras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A7CA90-EBF5-A4F5-6AD2-089ADA3C3446}"/>
              </a:ext>
            </a:extLst>
          </p:cNvPr>
          <p:cNvSpPr/>
          <p:nvPr/>
        </p:nvSpPr>
        <p:spPr>
          <a:xfrm>
            <a:off x="9612016" y="1269329"/>
            <a:ext cx="2344010" cy="5299911"/>
          </a:xfrm>
          <a:prstGeom prst="rect">
            <a:avLst/>
          </a:prstGeom>
          <a:solidFill>
            <a:srgbClr val="F2A3FF"/>
          </a:solidFill>
          <a:ln w="38100">
            <a:solidFill>
              <a:srgbClr val="7D0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Spinors in Particle Physics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1A28E4-79FF-019F-8321-A4ADE3DC8E69}"/>
              </a:ext>
            </a:extLst>
          </p:cNvPr>
          <p:cNvSpPr txBox="1"/>
          <p:nvPr/>
        </p:nvSpPr>
        <p:spPr>
          <a:xfrm>
            <a:off x="253274" y="219449"/>
            <a:ext cx="90351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Spinors Learning “Staircase”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A5CAB43-C251-E86F-5BC1-01B799FF56B0}"/>
              </a:ext>
            </a:extLst>
          </p:cNvPr>
          <p:cNvSpPr/>
          <p:nvPr/>
        </p:nvSpPr>
        <p:spPr>
          <a:xfrm rot="16200000">
            <a:off x="7372564" y="3589189"/>
            <a:ext cx="2134894" cy="1917491"/>
          </a:xfrm>
          <a:prstGeom prst="rightArrow">
            <a:avLst>
              <a:gd name="adj1" fmla="val 61316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6248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563B06-2029-C216-E47D-C2F6A97EAA19}"/>
                  </a:ext>
                </a:extLst>
              </p:cNvPr>
              <p:cNvSpPr txBox="1"/>
              <p:nvPr/>
            </p:nvSpPr>
            <p:spPr>
              <a:xfrm>
                <a:off x="227388" y="231444"/>
                <a:ext cx="5111528" cy="20456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563B06-2029-C216-E47D-C2F6A97EA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88" y="231444"/>
                <a:ext cx="5111528" cy="20456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65CE22-7D8A-C992-F0E1-E4F6215BC969}"/>
                  </a:ext>
                </a:extLst>
              </p:cNvPr>
              <p:cNvSpPr txBox="1"/>
              <p:nvPr/>
            </p:nvSpPr>
            <p:spPr>
              <a:xfrm>
                <a:off x="-42346" y="3042820"/>
                <a:ext cx="12234346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7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GB" sz="7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GB" sz="7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GB" sz="7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GB" sz="7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sz="7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GB" sz="7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sz="7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65CE22-7D8A-C992-F0E1-E4F6215BC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346" y="3042820"/>
                <a:ext cx="12234346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248CAFF-4F29-C9B9-BFDC-8B020EF02280}"/>
                  </a:ext>
                </a:extLst>
              </p:cNvPr>
              <p:cNvSpPr txBox="1"/>
              <p:nvPr/>
            </p:nvSpPr>
            <p:spPr>
              <a:xfrm>
                <a:off x="6341222" y="231444"/>
                <a:ext cx="5623390" cy="20456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8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GB" sz="4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CA" sz="4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248CAFF-4F29-C9B9-BFDC-8B020EF02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222" y="231444"/>
                <a:ext cx="5623390" cy="20456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8D98BE4-7573-FF6A-7482-46635BE43139}"/>
                  </a:ext>
                </a:extLst>
              </p:cNvPr>
              <p:cNvSpPr txBox="1"/>
              <p:nvPr/>
            </p:nvSpPr>
            <p:spPr>
              <a:xfrm>
                <a:off x="7445828" y="4671118"/>
                <a:ext cx="4518783" cy="20456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8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4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4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8D98BE4-7573-FF6A-7482-46635BE43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5828" y="4671118"/>
                <a:ext cx="4518783" cy="20456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2158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65CE22-7D8A-C992-F0E1-E4F6215BC969}"/>
                  </a:ext>
                </a:extLst>
              </p:cNvPr>
              <p:cNvSpPr txBox="1"/>
              <p:nvPr/>
            </p:nvSpPr>
            <p:spPr>
              <a:xfrm>
                <a:off x="157317" y="107595"/>
                <a:ext cx="6966154" cy="67021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8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GB" sz="8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p>
                        <m:sSupPr>
                          <m:ctrlPr>
                            <a:rPr lang="en-GB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GB" sz="8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GB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GB" sz="8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80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8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GB" sz="8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GB" sz="8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sSup>
                        <m:sSupPr>
                          <m:ctrlPr>
                            <a:rPr lang="en-GB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80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8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GB" sz="8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GB" sz="8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8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p>
                        <m:sSupPr>
                          <m:ctrlPr>
                            <a:rPr lang="en-GB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GB" sz="8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CA" sz="80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8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GB" sz="8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GB" sz="8000" i="1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GB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lang="en-CA" sz="80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8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GB" sz="8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GB" sz="8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GB" sz="8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65CE22-7D8A-C992-F0E1-E4F6215BC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17" y="107595"/>
                <a:ext cx="6966154" cy="67021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977250-AC96-8235-9D9B-8980C1D27ACE}"/>
                  </a:ext>
                </a:extLst>
              </p:cNvPr>
              <p:cNvSpPr txBox="1"/>
              <p:nvPr/>
            </p:nvSpPr>
            <p:spPr>
              <a:xfrm>
                <a:off x="7420338" y="181335"/>
                <a:ext cx="4614346" cy="255454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0" dirty="0"/>
                  <a:t>Identity: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GB" sz="80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8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977250-AC96-8235-9D9B-8980C1D27A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338" y="181335"/>
                <a:ext cx="4614346" cy="2554545"/>
              </a:xfrm>
              <a:prstGeom prst="rect">
                <a:avLst/>
              </a:prstGeom>
              <a:blipFill>
                <a:blip r:embed="rId4"/>
                <a:stretch>
                  <a:fillRect l="-392" t="-9112" r="-261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5719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DD31D7-0B74-6A5B-A5EC-F4CAE8CA8E0D}"/>
                  </a:ext>
                </a:extLst>
              </p:cNvPr>
              <p:cNvSpPr txBox="1"/>
              <p:nvPr/>
            </p:nvSpPr>
            <p:spPr>
              <a:xfrm>
                <a:off x="227388" y="117144"/>
                <a:ext cx="5111528" cy="20456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DD31D7-0B74-6A5B-A5EC-F4CAE8CA8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88" y="117144"/>
                <a:ext cx="5111528" cy="20456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E5587F-22F0-A706-0D16-BBFA703AA808}"/>
                  </a:ext>
                </a:extLst>
              </p:cNvPr>
              <p:cNvSpPr txBox="1"/>
              <p:nvPr/>
            </p:nvSpPr>
            <p:spPr>
              <a:xfrm>
                <a:off x="6853084" y="117144"/>
                <a:ext cx="4767416" cy="20456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4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E5587F-22F0-A706-0D16-BBFA703AA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084" y="117144"/>
                <a:ext cx="4767416" cy="20456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0DFDBD0-E6B7-6A80-85A1-46472D24231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7603" y="2342691"/>
              <a:ext cx="11857080" cy="446193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64270">
                      <a:extLst>
                        <a:ext uri="{9D8B030D-6E8A-4147-A177-3AD203B41FA5}">
                          <a16:colId xmlns:a16="http://schemas.microsoft.com/office/drawing/2014/main" val="3699387962"/>
                        </a:ext>
                      </a:extLst>
                    </a:gridCol>
                    <a:gridCol w="3258927">
                      <a:extLst>
                        <a:ext uri="{9D8B030D-6E8A-4147-A177-3AD203B41FA5}">
                          <a16:colId xmlns:a16="http://schemas.microsoft.com/office/drawing/2014/main" val="1194996529"/>
                        </a:ext>
                      </a:extLst>
                    </a:gridCol>
                    <a:gridCol w="3038168">
                      <a:extLst>
                        <a:ext uri="{9D8B030D-6E8A-4147-A177-3AD203B41FA5}">
                          <a16:colId xmlns:a16="http://schemas.microsoft.com/office/drawing/2014/main" val="319421704"/>
                        </a:ext>
                      </a:extLst>
                    </a:gridCol>
                    <a:gridCol w="2595715">
                      <a:extLst>
                        <a:ext uri="{9D8B030D-6E8A-4147-A177-3AD203B41FA5}">
                          <a16:colId xmlns:a16="http://schemas.microsoft.com/office/drawing/2014/main" val="1218804807"/>
                        </a:ext>
                      </a:extLst>
                    </a:gridCol>
                  </a:tblGrid>
                  <a:tr h="219403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4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GB" sz="40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4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CA" sz="4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4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CA" sz="4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CA" sz="4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4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4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CA" sz="4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4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4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4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GB" sz="40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GB" sz="40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4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40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CA" sz="4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CA" sz="4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4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4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GB" sz="40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40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CA" sz="4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4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4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40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CA" sz="4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4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4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CA" sz="4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4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4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4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GB" sz="40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4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GB" sz="40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4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40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4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CA" sz="4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4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42209642"/>
                      </a:ext>
                    </a:extLst>
                  </a:tr>
                  <a:tr h="7162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38805157"/>
                      </a:ext>
                    </a:extLst>
                  </a:tr>
                  <a:tr h="7162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15786111"/>
                      </a:ext>
                    </a:extLst>
                  </a:tr>
                  <a:tr h="71627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783382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0DFDBD0-E6B7-6A80-85A1-46472D24231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7603" y="2342691"/>
              <a:ext cx="11857080" cy="446193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64270">
                      <a:extLst>
                        <a:ext uri="{9D8B030D-6E8A-4147-A177-3AD203B41FA5}">
                          <a16:colId xmlns:a16="http://schemas.microsoft.com/office/drawing/2014/main" val="3699387962"/>
                        </a:ext>
                      </a:extLst>
                    </a:gridCol>
                    <a:gridCol w="3258927">
                      <a:extLst>
                        <a:ext uri="{9D8B030D-6E8A-4147-A177-3AD203B41FA5}">
                          <a16:colId xmlns:a16="http://schemas.microsoft.com/office/drawing/2014/main" val="1194996529"/>
                        </a:ext>
                      </a:extLst>
                    </a:gridCol>
                    <a:gridCol w="3038168">
                      <a:extLst>
                        <a:ext uri="{9D8B030D-6E8A-4147-A177-3AD203B41FA5}">
                          <a16:colId xmlns:a16="http://schemas.microsoft.com/office/drawing/2014/main" val="319421704"/>
                        </a:ext>
                      </a:extLst>
                    </a:gridCol>
                    <a:gridCol w="2595715">
                      <a:extLst>
                        <a:ext uri="{9D8B030D-6E8A-4147-A177-3AD203B41FA5}">
                          <a16:colId xmlns:a16="http://schemas.microsoft.com/office/drawing/2014/main" val="1218804807"/>
                        </a:ext>
                      </a:extLst>
                    </a:gridCol>
                  </a:tblGrid>
                  <a:tr h="231311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5" t="-263" r="-300000" b="-93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91386" t="-263" r="-173596" b="-93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4810" t="-263" r="-85772" b="-93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57042" t="-263" r="-469" b="-934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2209642"/>
                      </a:ext>
                    </a:extLst>
                  </a:tr>
                  <a:tr h="7162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5" t="-322881" r="-300000" b="-2008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91386" t="-322881" r="-173596" b="-2008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4810" t="-322881" r="-85772" b="-2008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57042" t="-322881" r="-469" b="-2008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8805157"/>
                      </a:ext>
                    </a:extLst>
                  </a:tr>
                  <a:tr h="7162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5" t="-426496" r="-300000" b="-1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91386" t="-426496" r="-173596" b="-1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4810" t="-426496" r="-85772" b="-1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57042" t="-426496" r="-469" b="-10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5786111"/>
                      </a:ext>
                    </a:extLst>
                  </a:tr>
                  <a:tr h="7162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5"/>
                          <a:stretch>
                            <a:fillRect l="-205" t="-522034" r="-300000" b="-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5"/>
                          <a:stretch>
                            <a:fillRect l="-91386" t="-522034" r="-173596" b="-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5"/>
                          <a:stretch>
                            <a:fillRect l="-204810" t="-522034" r="-85772" b="-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57042" t="-522034" r="-469" b="-16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8338252"/>
                      </a:ext>
                    </a:extLst>
                  </a:tr>
                </a:tbl>
              </a:graphicData>
            </a:graphic>
          </p:graphicFrame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518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3511C2-02C4-2CC2-4D59-5FAA0D95B517}"/>
                  </a:ext>
                </a:extLst>
              </p:cNvPr>
              <p:cNvSpPr txBox="1"/>
              <p:nvPr/>
            </p:nvSpPr>
            <p:spPr>
              <a:xfrm>
                <a:off x="101597" y="89226"/>
                <a:ext cx="12090403" cy="117307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4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5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45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en-GB" sz="4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5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45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GB" sz="45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  <m:sup>
                            <m:r>
                              <a:rPr lang="en-GB" sz="45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num>
                      <m:den>
                        <m:r>
                          <a:rPr lang="en-GB" sz="4500" b="0" i="1" smtClean="0">
                            <a:latin typeface="Cambria Math" panose="02040503050406030204" pitchFamily="18" charset="0"/>
                          </a:rPr>
                          <m:t>0!</m:t>
                        </m:r>
                      </m:den>
                    </m:f>
                    <m:r>
                      <a:rPr lang="en-GB" sz="4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5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45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GB" sz="45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  <m:sup>
                            <m:r>
                              <a:rPr lang="en-GB" sz="45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en-GB" sz="4500" b="0" i="1" smtClean="0">
                            <a:latin typeface="Cambria Math" panose="02040503050406030204" pitchFamily="18" charset="0"/>
                          </a:rPr>
                          <m:t>1!</m:t>
                        </m:r>
                      </m:den>
                    </m:f>
                    <m:r>
                      <a:rPr lang="en-GB" sz="4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5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45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GB" sz="45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  <m:sup>
                            <m:r>
                              <a:rPr lang="en-GB" sz="45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4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2!</m:t>
                        </m:r>
                      </m:den>
                    </m:f>
                    <m:r>
                      <a:rPr lang="en-GB" sz="4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5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45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GB" sz="45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  <m:sup>
                            <m:r>
                              <a:rPr lang="en-GB" sz="45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GB" sz="4500" b="0" i="1" smtClean="0">
                            <a:latin typeface="Cambria Math" panose="02040503050406030204" pitchFamily="18" charset="0"/>
                          </a:rPr>
                          <m:t>3!</m:t>
                        </m:r>
                      </m:den>
                    </m:f>
                    <m:r>
                      <a:rPr lang="en-GB" sz="45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5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45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GB" sz="45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  <m:sup>
                            <m:r>
                              <a:rPr lang="en-GB" sz="45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GB" sz="45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4500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GB" sz="4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500" i="1"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CA" sz="4500" dirty="0"/>
                  <a:t> 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3511C2-02C4-2CC2-4D59-5FAA0D95B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97" y="89226"/>
                <a:ext cx="12090403" cy="11730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236919-AA98-1059-94C4-F96687D4068F}"/>
                  </a:ext>
                </a:extLst>
              </p:cNvPr>
              <p:cNvSpPr txBox="1"/>
              <p:nvPr/>
            </p:nvSpPr>
            <p:spPr>
              <a:xfrm>
                <a:off x="101597" y="1262304"/>
                <a:ext cx="11785603" cy="110107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4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2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4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en-GB" sz="4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GB" sz="4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f>
                      <m:fPr>
                        <m:ctrlPr>
                          <a:rPr lang="en-GB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GB" sz="4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num>
                      <m:den>
                        <m:r>
                          <a:rPr lang="en-GB" sz="4200" b="0" i="1" smtClean="0">
                            <a:latin typeface="Cambria Math" panose="02040503050406030204" pitchFamily="18" charset="0"/>
                          </a:rPr>
                          <m:t>0!</m:t>
                        </m:r>
                      </m:den>
                    </m:f>
                    <m:r>
                      <a:rPr lang="en-GB" sz="4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4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GB" sz="4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f>
                      <m:fPr>
                        <m:ctrlPr>
                          <a:rPr lang="en-GB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GB" sz="4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en-GB" sz="4200" b="0" i="1" smtClean="0">
                            <a:latin typeface="Cambria Math" panose="02040503050406030204" pitchFamily="18" charset="0"/>
                          </a:rPr>
                          <m:t>1!</m:t>
                        </m:r>
                      </m:den>
                    </m:f>
                    <m:r>
                      <a:rPr lang="en-GB" sz="4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4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GB" sz="4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GB" sz="4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2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GB" sz="4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4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2!</m:t>
                        </m:r>
                      </m:den>
                    </m:f>
                    <m:r>
                      <a:rPr lang="en-GB" sz="4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4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GB" sz="4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f>
                      <m:fPr>
                        <m:ctrlPr>
                          <a:rPr lang="en-GB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GB" sz="4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GB" sz="4200" b="0" i="1" smtClean="0">
                            <a:latin typeface="Cambria Math" panose="02040503050406030204" pitchFamily="18" charset="0"/>
                          </a:rPr>
                          <m:t>3!</m:t>
                        </m:r>
                      </m:den>
                    </m:f>
                    <m:r>
                      <a:rPr lang="en-GB" sz="42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4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GB" sz="4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f>
                      <m:fPr>
                        <m:ctrlPr>
                          <a:rPr lang="en-GB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GB" sz="4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GB" sz="4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GB" sz="4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200" i="1"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CA" sz="4200" dirty="0"/>
                  <a:t> 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236919-AA98-1059-94C4-F96687D40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97" y="1262304"/>
                <a:ext cx="11785603" cy="11010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3FE0E6-6898-4F2E-856E-DEE22724B6C0}"/>
                  </a:ext>
                </a:extLst>
              </p:cNvPr>
              <p:cNvSpPr txBox="1"/>
              <p:nvPr/>
            </p:nvSpPr>
            <p:spPr>
              <a:xfrm>
                <a:off x="0" y="2559362"/>
                <a:ext cx="12192000" cy="110972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2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CA" sz="2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25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25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25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25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25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25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CA" sz="25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25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25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f>
                      <m:fPr>
                        <m:ctrlPr>
                          <a:rPr lang="en-GB" sz="2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5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5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GB" sz="25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num>
                      <m:den>
                        <m:r>
                          <a:rPr lang="en-GB" sz="2500" i="1">
                            <a:latin typeface="Cambria Math" panose="02040503050406030204" pitchFamily="18" charset="0"/>
                          </a:rPr>
                          <m:t>0!</m:t>
                        </m:r>
                      </m:den>
                    </m:f>
                    <m:r>
                      <a:rPr lang="en-GB" sz="25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GB" sz="2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CA" sz="2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25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25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CA" sz="25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CA" sz="25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25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25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CA" sz="25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25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25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f>
                      <m:fPr>
                        <m:ctrlPr>
                          <a:rPr lang="en-GB" sz="2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5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5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GB" sz="25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en-GB" sz="2500" i="1">
                            <a:latin typeface="Cambria Math" panose="02040503050406030204" pitchFamily="18" charset="0"/>
                          </a:rPr>
                          <m:t>1!</m:t>
                        </m:r>
                      </m:den>
                    </m:f>
                    <m:r>
                      <a:rPr lang="en-GB" sz="25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CA" sz="2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CA" sz="2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25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GB" sz="25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25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25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25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CA" sz="25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CA" sz="25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25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25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f>
                      <m:fPr>
                        <m:ctrlPr>
                          <a:rPr lang="en-GB" sz="2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5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5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GB" sz="25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2500" i="1">
                            <a:latin typeface="Cambria Math" panose="02040503050406030204" pitchFamily="18" charset="0"/>
                          </a:rPr>
                          <m:t>2!</m:t>
                        </m:r>
                      </m:den>
                    </m:f>
                    <m:r>
                      <a:rPr lang="en-GB" sz="25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CA" sz="2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CA" sz="2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25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25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25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25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25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25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25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CA" sz="25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25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25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f>
                      <m:fPr>
                        <m:ctrlPr>
                          <a:rPr lang="en-GB" sz="2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5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5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GB" sz="25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GB" sz="2500" i="1">
                            <a:latin typeface="Cambria Math" panose="02040503050406030204" pitchFamily="18" charset="0"/>
                          </a:rPr>
                          <m:t>3!</m:t>
                        </m:r>
                      </m:den>
                    </m:f>
                    <m:r>
                      <a:rPr lang="en-GB" sz="25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CA" sz="2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CA" sz="2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25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25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25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25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25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25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CA" sz="25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25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25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f>
                      <m:fPr>
                        <m:ctrlPr>
                          <a:rPr lang="en-GB" sz="2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5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5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GB" sz="25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GB" sz="2500" i="1">
                            <a:latin typeface="Cambria Math" panose="02040503050406030204" pitchFamily="18" charset="0"/>
                          </a:rPr>
                          <m:t>4!</m:t>
                        </m:r>
                      </m:den>
                    </m:f>
                    <m:r>
                      <a:rPr lang="en-GB" sz="2500" i="1">
                        <a:latin typeface="Cambria Math" panose="02040503050406030204" pitchFamily="18" charset="0"/>
                      </a:rPr>
                      <m:t>+⋯</m:t>
                    </m:r>
                  </m:oMath>
                </a14:m>
                <a:r>
                  <a:rPr lang="en-CA" sz="2500" dirty="0"/>
                  <a:t> 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3FE0E6-6898-4F2E-856E-DEE22724B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59362"/>
                <a:ext cx="12192000" cy="11097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E571C1-B531-D9F4-5CBA-A8D8BF6451AE}"/>
                  </a:ext>
                </a:extLst>
              </p:cNvPr>
              <p:cNvSpPr txBox="1"/>
              <p:nvPr/>
            </p:nvSpPr>
            <p:spPr>
              <a:xfrm>
                <a:off x="19658" y="4259224"/>
                <a:ext cx="7384031" cy="225510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GB" sz="28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28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p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0!</m:t>
                                    </m:r>
                                  </m:den>
                                </m:f>
                                <m:r>
                                  <a:rPr lang="en-GB" sz="2800" b="0" i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GB" sz="28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28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p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2!</m:t>
                                    </m:r>
                                  </m:den>
                                </m:f>
                                <m:r>
                                  <a:rPr lang="en-GB" sz="2800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GB" sz="28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28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p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!</m:t>
                                    </m:r>
                                  </m:den>
                                </m:f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−⋯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GB" sz="28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28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p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!</m:t>
                                    </m:r>
                                  </m:den>
                                </m:f>
                                <m:r>
                                  <a:rPr lang="en-GB" sz="2800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GB" sz="28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28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p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!</m:t>
                                    </m:r>
                                  </m:den>
                                </m:f>
                                <m:r>
                                  <a:rPr lang="en-GB" sz="2800" b="0" i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GB" sz="28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28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p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!</m:t>
                                    </m:r>
                                  </m:den>
                                </m:f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CA" sz="2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GB" sz="28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28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p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1!</m:t>
                                    </m:r>
                                  </m:den>
                                </m:f>
                                <m:r>
                                  <a:rPr lang="en-GB" sz="28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GB" sz="28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28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p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3!</m:t>
                                    </m:r>
                                  </m:den>
                                </m:f>
                                <m:r>
                                  <a:rPr lang="en-GB" sz="28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GB" sz="28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28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p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5!</m:t>
                                    </m:r>
                                  </m:den>
                                </m:f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GB" sz="28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28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p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0!</m:t>
                                    </m:r>
                                  </m:den>
                                </m:f>
                                <m:r>
                                  <a:rPr lang="en-GB" sz="28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GB" sz="28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28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p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2!</m:t>
                                    </m:r>
                                  </m:den>
                                </m:f>
                                <m:r>
                                  <a:rPr lang="en-GB" sz="28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GB" sz="28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28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p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  <m:t>4!</m:t>
                                    </m:r>
                                  </m:den>
                                </m:f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−⋯</m:t>
                                </m:r>
                              </m:e>
                              <m:e>
                                <m:r>
                                  <a:rPr lang="en-CA" sz="2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E571C1-B531-D9F4-5CBA-A8D8BF645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8" y="4259224"/>
                <a:ext cx="7384031" cy="22551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FF0381-CBC0-4021-2AEF-52A54AFF28AF}"/>
                  </a:ext>
                </a:extLst>
              </p:cNvPr>
              <p:cNvSpPr txBox="1"/>
              <p:nvPr/>
            </p:nvSpPr>
            <p:spPr>
              <a:xfrm>
                <a:off x="7187374" y="4524071"/>
                <a:ext cx="4994794" cy="172540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40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40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CA" sz="4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40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40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GB" sz="4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CA" sz="4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FF0381-CBC0-4021-2AEF-52A54AFF2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374" y="4524071"/>
                <a:ext cx="4994794" cy="17254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4675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9012B1F-CD51-435A-A4AA-C9F9CD7AD9FA}"/>
              </a:ext>
            </a:extLst>
          </p:cNvPr>
          <p:cNvSpPr txBox="1"/>
          <p:nvPr/>
        </p:nvSpPr>
        <p:spPr>
          <a:xfrm>
            <a:off x="0" y="0"/>
            <a:ext cx="88963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6000" dirty="0">
                <a:solidFill>
                  <a:srgbClr val="000000"/>
                </a:solidFill>
              </a:rPr>
              <a:t>Lie Groups and Lie Algebras: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074F5B6-639B-28E3-28D8-4D5A70BFDCF6}"/>
              </a:ext>
            </a:extLst>
          </p:cNvPr>
          <p:cNvGrpSpPr/>
          <p:nvPr/>
        </p:nvGrpSpPr>
        <p:grpSpPr>
          <a:xfrm>
            <a:off x="6381750" y="4248150"/>
            <a:ext cx="5353052" cy="2220991"/>
            <a:chOff x="6381750" y="4248150"/>
            <a:chExt cx="5353052" cy="22209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E6B77A8-7304-0FD3-BEE0-B5E394DFDBE9}"/>
                    </a:ext>
                  </a:extLst>
                </p:cNvPr>
                <p:cNvSpPr txBox="1"/>
                <p:nvPr/>
              </p:nvSpPr>
              <p:spPr>
                <a:xfrm>
                  <a:off x="6381750" y="4961036"/>
                  <a:ext cx="5353052" cy="15081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CA" sz="6000" dirty="0">
                      <a:solidFill>
                        <a:srgbClr val="002060"/>
                      </a:solidFill>
                    </a:rPr>
                    <a:t>Lie Group </a:t>
                  </a:r>
                  <a14:m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𝑆𝑂</m:t>
                      </m:r>
                      <m:r>
                        <a:rPr lang="en-CA" sz="6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(3)</m:t>
                      </m:r>
                    </m:oMath>
                  </a14:m>
                  <a:br>
                    <a:rPr lang="en-CA" sz="6000" dirty="0">
                      <a:solidFill>
                        <a:srgbClr val="002060"/>
                      </a:solidFill>
                    </a:rPr>
                  </a:br>
                  <a:r>
                    <a:rPr lang="en-CA" sz="3200" dirty="0">
                      <a:solidFill>
                        <a:srgbClr val="000000"/>
                      </a:solidFill>
                    </a:rPr>
                    <a:t>(special orthogonal 3x3)</a:t>
                  </a:r>
                  <a:endParaRPr lang="en-CA" sz="4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E6B77A8-7304-0FD3-BEE0-B5E394DFDB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1750" y="4961036"/>
                  <a:ext cx="5353052" cy="1508105"/>
                </a:xfrm>
                <a:prstGeom prst="rect">
                  <a:avLst/>
                </a:prstGeom>
                <a:blipFill>
                  <a:blip r:embed="rId3"/>
                  <a:stretch>
                    <a:fillRect l="-6834" t="-12551" b="-1255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7B9CFAC-5151-4C0D-C60A-EBB50D77FA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96350" y="4248150"/>
              <a:ext cx="0" cy="879394"/>
            </a:xfrm>
            <a:prstGeom prst="straightConnector1">
              <a:avLst/>
            </a:prstGeom>
            <a:ln w="1270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08776C1-3AAF-6C4E-DB14-6438C5FBC0F4}"/>
              </a:ext>
            </a:extLst>
          </p:cNvPr>
          <p:cNvGrpSpPr/>
          <p:nvPr/>
        </p:nvGrpSpPr>
        <p:grpSpPr>
          <a:xfrm>
            <a:off x="152400" y="3924300"/>
            <a:ext cx="5572127" cy="2066507"/>
            <a:chOff x="152400" y="3924300"/>
            <a:chExt cx="5572127" cy="20665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DB8AC4A-392E-09F5-69EC-B7BBEC4F7E86}"/>
                    </a:ext>
                  </a:extLst>
                </p:cNvPr>
                <p:cNvSpPr txBox="1"/>
                <p:nvPr/>
              </p:nvSpPr>
              <p:spPr>
                <a:xfrm>
                  <a:off x="152400" y="4975144"/>
                  <a:ext cx="5572127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CA" sz="6000" dirty="0">
                      <a:solidFill>
                        <a:srgbClr val="0070C0"/>
                      </a:solidFill>
                    </a:rPr>
                    <a:t>Lie Algebra </a:t>
                  </a:r>
                  <a14:m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𝔰𝔬</m:t>
                      </m:r>
                      <m:r>
                        <a:rPr lang="en-CA" sz="6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(3)</m:t>
                      </m:r>
                    </m:oMath>
                  </a14:m>
                  <a:endParaRPr lang="en-CA" sz="4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DB8AC4A-392E-09F5-69EC-B7BBEC4F7E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400" y="4975144"/>
                  <a:ext cx="5572127" cy="1015663"/>
                </a:xfrm>
                <a:prstGeom prst="rect">
                  <a:avLst/>
                </a:prstGeom>
                <a:blipFill>
                  <a:blip r:embed="rId8"/>
                  <a:stretch>
                    <a:fillRect l="-6018" t="-17964" b="-395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1205AB7-53E4-39C2-E7B4-D256A0CBB5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3310" y="3924300"/>
              <a:ext cx="0" cy="1203244"/>
            </a:xfrm>
            <a:prstGeom prst="straightConnector1">
              <a:avLst/>
            </a:prstGeom>
            <a:ln w="1270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97667D-8582-F766-319C-89C84B1B52BE}"/>
              </a:ext>
            </a:extLst>
          </p:cNvPr>
          <p:cNvGrpSpPr/>
          <p:nvPr/>
        </p:nvGrpSpPr>
        <p:grpSpPr>
          <a:xfrm>
            <a:off x="57150" y="1735780"/>
            <a:ext cx="6324600" cy="2880220"/>
            <a:chOff x="57150" y="1735780"/>
            <a:chExt cx="6324600" cy="2880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1C594F3-5B66-4096-93B8-1D0294009046}"/>
                    </a:ext>
                  </a:extLst>
                </p:cNvPr>
                <p:cNvSpPr txBox="1"/>
                <p:nvPr/>
              </p:nvSpPr>
              <p:spPr>
                <a:xfrm>
                  <a:off x="5200650" y="2453800"/>
                  <a:ext cx="1181100" cy="132343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CA" sz="54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1C594F3-5B66-4096-93B8-1D02940090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0650" y="2453800"/>
                  <a:ext cx="1181100" cy="132343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FA18DDB-D7B8-4B24-2E7C-8C0760ED2D1D}"/>
                </a:ext>
              </a:extLst>
            </p:cNvPr>
            <p:cNvGrpSpPr/>
            <p:nvPr/>
          </p:nvGrpSpPr>
          <p:grpSpPr>
            <a:xfrm>
              <a:off x="57150" y="1735780"/>
              <a:ext cx="5048250" cy="2880220"/>
              <a:chOff x="57150" y="1735780"/>
              <a:chExt cx="5048250" cy="28802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EA6253EC-AC17-87AB-28DE-6706825A1D55}"/>
                      </a:ext>
                    </a:extLst>
                  </p:cNvPr>
                  <p:cNvSpPr txBox="1"/>
                  <p:nvPr/>
                </p:nvSpPr>
                <p:spPr>
                  <a:xfrm>
                    <a:off x="57150" y="2306650"/>
                    <a:ext cx="2123622" cy="23093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sz="13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3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1380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oMath>
                      </m:oMathPara>
                    </a14:m>
                    <a:endParaRPr lang="en-CA" sz="13800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EA6253EC-AC17-87AB-28DE-6706825A1D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150" y="2306650"/>
                    <a:ext cx="2123622" cy="230935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AE8E6801-08EB-F448-9800-AA0A87A6533E}"/>
                      </a:ext>
                    </a:extLst>
                  </p:cNvPr>
                  <p:cNvSpPr txBox="1"/>
                  <p:nvPr/>
                </p:nvSpPr>
                <p:spPr>
                  <a:xfrm>
                    <a:off x="1761220" y="1735780"/>
                    <a:ext cx="3344180" cy="20456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CA" sz="48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A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CA" sz="48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CA" sz="48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  <m:e>
                                    <m:r>
                                      <a:rPr lang="en-CA" sz="48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CA" sz="48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CA" sz="48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CA" sz="48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CA" sz="48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CA" sz="48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CA" sz="48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CA" sz="4800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AE8E6801-08EB-F448-9800-AA0A87A653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1220" y="1735780"/>
                    <a:ext cx="3344180" cy="204568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B52E36-C065-2FFF-A101-E39D448E7E0D}"/>
              </a:ext>
            </a:extLst>
          </p:cNvPr>
          <p:cNvGrpSpPr/>
          <p:nvPr/>
        </p:nvGrpSpPr>
        <p:grpSpPr>
          <a:xfrm>
            <a:off x="5724526" y="1423405"/>
            <a:ext cx="6364603" cy="2907217"/>
            <a:chOff x="5724526" y="1423405"/>
            <a:chExt cx="6364603" cy="29072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40700F4-56D0-D383-A105-AFA50B49033A}"/>
                    </a:ext>
                  </a:extLst>
                </p:cNvPr>
                <p:cNvSpPr txBox="1"/>
                <p:nvPr/>
              </p:nvSpPr>
              <p:spPr>
                <a:xfrm>
                  <a:off x="6553200" y="1423405"/>
                  <a:ext cx="5010152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CA" sz="4000" dirty="0">
                      <a:solidFill>
                        <a:srgbClr val="000000"/>
                      </a:solidFill>
                    </a:rPr>
                    <a:t>(rotation in </a:t>
                  </a:r>
                  <a14:m>
                    <m:oMath xmlns:m="http://schemas.openxmlformats.org/officeDocument/2006/math">
                      <m:r>
                        <a:rPr lang="en-CA" sz="4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</m:oMath>
                  </a14:m>
                  <a:r>
                    <a:rPr lang="en-CA" sz="4000" dirty="0">
                      <a:solidFill>
                        <a:srgbClr val="000000"/>
                      </a:solidFill>
                    </a:rPr>
                    <a:t>-plane)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40700F4-56D0-D383-A105-AFA50B4903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3200" y="1423405"/>
                  <a:ext cx="5010152" cy="707886"/>
                </a:xfrm>
                <a:prstGeom prst="rect">
                  <a:avLst/>
                </a:prstGeom>
                <a:blipFill>
                  <a:blip r:embed="rId12"/>
                  <a:stretch>
                    <a:fillRect l="-365" t="-15385" r="-487" b="-3504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CBAB736-308F-71E6-188E-F49C5000CF6C}"/>
                    </a:ext>
                  </a:extLst>
                </p:cNvPr>
                <p:cNvSpPr txBox="1"/>
                <p:nvPr/>
              </p:nvSpPr>
              <p:spPr>
                <a:xfrm>
                  <a:off x="5724526" y="2033647"/>
                  <a:ext cx="6364603" cy="22969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54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5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lang="en-CA" sz="5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 sz="54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CA" sz="540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en-CA" sz="54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CA" sz="5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 sz="54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CA" sz="540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en-CA" sz="54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func>
                                    <m:funcPr>
                                      <m:ctrlPr>
                                        <a:rPr lang="en-CA" sz="5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 sz="54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CA" sz="54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CA" sz="5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 sz="54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CA" sz="54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en-CA" sz="54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54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54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54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54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CBAB736-308F-71E6-188E-F49C5000CF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4526" y="2033647"/>
                  <a:ext cx="6364603" cy="229697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B44C202-7A4D-804A-112C-A82D7FE3F146}"/>
              </a:ext>
            </a:extLst>
          </p:cNvPr>
          <p:cNvGrpSpPr/>
          <p:nvPr/>
        </p:nvGrpSpPr>
        <p:grpSpPr>
          <a:xfrm>
            <a:off x="2042660" y="1161991"/>
            <a:ext cx="2584084" cy="707886"/>
            <a:chOff x="2042660" y="1161991"/>
            <a:chExt cx="2584084" cy="70788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B49B1B-D1B0-9C23-C1B3-DD3B86CFE570}"/>
                </a:ext>
              </a:extLst>
            </p:cNvPr>
            <p:cNvSpPr txBox="1"/>
            <p:nvPr/>
          </p:nvSpPr>
          <p:spPr>
            <a:xfrm>
              <a:off x="2042660" y="1161991"/>
              <a:ext cx="227738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4000" dirty="0">
                  <a:solidFill>
                    <a:srgbClr val="000000"/>
                  </a:solidFill>
                </a:rPr>
                <a:t>generator</a:t>
              </a: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95C5FAD-939B-F268-0B2E-B7BEBBAA958B}"/>
                </a:ext>
              </a:extLst>
            </p:cNvPr>
            <p:cNvSpPr/>
            <p:nvPr/>
          </p:nvSpPr>
          <p:spPr>
            <a:xfrm>
              <a:off x="4269606" y="1358938"/>
              <a:ext cx="357138" cy="468019"/>
            </a:xfrm>
            <a:custGeom>
              <a:avLst/>
              <a:gdLst>
                <a:gd name="connsiteX0" fmla="*/ 0 w 270554"/>
                <a:gd name="connsiteY0" fmla="*/ 10369 h 391369"/>
                <a:gd name="connsiteX1" fmla="*/ 266700 w 270554"/>
                <a:gd name="connsiteY1" fmla="*/ 48469 h 391369"/>
                <a:gd name="connsiteX2" fmla="*/ 133350 w 270554"/>
                <a:gd name="connsiteY2" fmla="*/ 391369 h 391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554" h="391369">
                  <a:moveTo>
                    <a:pt x="0" y="10369"/>
                  </a:moveTo>
                  <a:cubicBezTo>
                    <a:pt x="122237" y="-2331"/>
                    <a:pt x="244475" y="-15031"/>
                    <a:pt x="266700" y="48469"/>
                  </a:cubicBezTo>
                  <a:cubicBezTo>
                    <a:pt x="288925" y="111969"/>
                    <a:pt x="211137" y="251669"/>
                    <a:pt x="133350" y="391369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68465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A6253EC-AC17-87AB-28DE-6706825A1D55}"/>
                  </a:ext>
                </a:extLst>
              </p:cNvPr>
              <p:cNvSpPr txBox="1"/>
              <p:nvPr/>
            </p:nvSpPr>
            <p:spPr>
              <a:xfrm>
                <a:off x="1028699" y="1009819"/>
                <a:ext cx="2776978" cy="23093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3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3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138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13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CA" sz="13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A6253EC-AC17-87AB-28DE-6706825A1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699" y="1009819"/>
                <a:ext cx="2776978" cy="2309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1B44C202-7A4D-804A-112C-A82D7FE3F146}"/>
              </a:ext>
            </a:extLst>
          </p:cNvPr>
          <p:cNvGrpSpPr/>
          <p:nvPr/>
        </p:nvGrpSpPr>
        <p:grpSpPr>
          <a:xfrm>
            <a:off x="329270" y="-5844"/>
            <a:ext cx="3095114" cy="1326547"/>
            <a:chOff x="1543062" y="1161991"/>
            <a:chExt cx="3095114" cy="132654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B49B1B-D1B0-9C23-C1B3-DD3B86CFE570}"/>
                </a:ext>
              </a:extLst>
            </p:cNvPr>
            <p:cNvSpPr txBox="1"/>
            <p:nvPr/>
          </p:nvSpPr>
          <p:spPr>
            <a:xfrm>
              <a:off x="1543062" y="1161991"/>
              <a:ext cx="2776978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6000" dirty="0">
                  <a:solidFill>
                    <a:srgbClr val="002060"/>
                  </a:solidFill>
                </a:rPr>
                <a:t>number</a:t>
              </a: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95C5FAD-939B-F268-0B2E-B7BEBBAA958B}"/>
                </a:ext>
              </a:extLst>
            </p:cNvPr>
            <p:cNvSpPr/>
            <p:nvPr/>
          </p:nvSpPr>
          <p:spPr>
            <a:xfrm>
              <a:off x="4320040" y="1669822"/>
              <a:ext cx="318136" cy="818716"/>
            </a:xfrm>
            <a:custGeom>
              <a:avLst/>
              <a:gdLst>
                <a:gd name="connsiteX0" fmla="*/ 0 w 270554"/>
                <a:gd name="connsiteY0" fmla="*/ 10369 h 391369"/>
                <a:gd name="connsiteX1" fmla="*/ 266700 w 270554"/>
                <a:gd name="connsiteY1" fmla="*/ 48469 h 391369"/>
                <a:gd name="connsiteX2" fmla="*/ 133350 w 270554"/>
                <a:gd name="connsiteY2" fmla="*/ 391369 h 391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554" h="391369">
                  <a:moveTo>
                    <a:pt x="0" y="10369"/>
                  </a:moveTo>
                  <a:cubicBezTo>
                    <a:pt x="122237" y="-2331"/>
                    <a:pt x="244475" y="-15031"/>
                    <a:pt x="266700" y="48469"/>
                  </a:cubicBezTo>
                  <a:cubicBezTo>
                    <a:pt x="288925" y="111969"/>
                    <a:pt x="211137" y="251669"/>
                    <a:pt x="133350" y="391369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30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186A84F-B595-AB1D-1F74-7EEF4E2CBBEF}"/>
                  </a:ext>
                </a:extLst>
              </p:cNvPr>
              <p:cNvSpPr txBox="1"/>
              <p:nvPr/>
            </p:nvSpPr>
            <p:spPr>
              <a:xfrm>
                <a:off x="6414136" y="82647"/>
                <a:ext cx="4067482" cy="69276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8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8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8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8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8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sSup>
                      <m:sSupPr>
                        <m:ctrlPr>
                          <a:rPr lang="en-GB" sz="8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80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en-CA" sz="8000" dirty="0"/>
                  <a:t>  </a:t>
                </a:r>
              </a:p>
              <a:p>
                <a14:m>
                  <m:oMath xmlns:m="http://schemas.openxmlformats.org/officeDocument/2006/math">
                    <m:r>
                      <a:rPr lang="en-GB" sz="8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8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sSup>
                      <m:sSupPr>
                        <m:ctrlPr>
                          <a:rPr lang="en-GB" sz="8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80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en-CA" sz="80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sz="8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sSup>
                        <m:sSupPr>
                          <m:ctrlPr>
                            <a:rPr lang="en-GB" sz="8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GB" sz="8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8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GB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CA" sz="8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8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8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CA" sz="8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8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186A84F-B595-AB1D-1F74-7EEF4E2CB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136" y="82647"/>
                <a:ext cx="4067482" cy="69276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D13398-04E6-746D-B8A1-23B72783EBB6}"/>
                  </a:ext>
                </a:extLst>
              </p:cNvPr>
              <p:cNvSpPr txBox="1"/>
              <p:nvPr/>
            </p:nvSpPr>
            <p:spPr>
              <a:xfrm>
                <a:off x="6096000" y="3123925"/>
                <a:ext cx="166687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1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D13398-04E6-746D-B8A1-23B72783E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123925"/>
                <a:ext cx="1666876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5044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A6253EC-AC17-87AB-28DE-6706825A1D55}"/>
                  </a:ext>
                </a:extLst>
              </p:cNvPr>
              <p:cNvSpPr txBox="1"/>
              <p:nvPr/>
            </p:nvSpPr>
            <p:spPr>
              <a:xfrm>
                <a:off x="1028699" y="1009819"/>
                <a:ext cx="2776978" cy="23093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3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3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138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13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p>
                    </m:oMath>
                  </m:oMathPara>
                </a14:m>
                <a:endParaRPr lang="en-CA" sz="13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A6253EC-AC17-87AB-28DE-6706825A1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699" y="1009819"/>
                <a:ext cx="2776978" cy="2309350"/>
              </a:xfrm>
              <a:prstGeom prst="rect">
                <a:avLst/>
              </a:prstGeom>
              <a:blipFill>
                <a:blip r:embed="rId3"/>
                <a:stretch>
                  <a:fillRect r="-63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1B44C202-7A4D-804A-112C-A82D7FE3F146}"/>
              </a:ext>
            </a:extLst>
          </p:cNvPr>
          <p:cNvGrpSpPr/>
          <p:nvPr/>
        </p:nvGrpSpPr>
        <p:grpSpPr>
          <a:xfrm>
            <a:off x="535816" y="-88491"/>
            <a:ext cx="3095114" cy="1326547"/>
            <a:chOff x="1543062" y="1161991"/>
            <a:chExt cx="3095114" cy="132654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B49B1B-D1B0-9C23-C1B3-DD3B86CFE570}"/>
                </a:ext>
              </a:extLst>
            </p:cNvPr>
            <p:cNvSpPr txBox="1"/>
            <p:nvPr/>
          </p:nvSpPr>
          <p:spPr>
            <a:xfrm>
              <a:off x="1543062" y="1161991"/>
              <a:ext cx="2776978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6000" dirty="0">
                  <a:solidFill>
                    <a:srgbClr val="002060"/>
                  </a:solidFill>
                </a:rPr>
                <a:t>matrix</a:t>
              </a: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95C5FAD-939B-F268-0B2E-B7BEBBAA958B}"/>
                </a:ext>
              </a:extLst>
            </p:cNvPr>
            <p:cNvSpPr/>
            <p:nvPr/>
          </p:nvSpPr>
          <p:spPr>
            <a:xfrm>
              <a:off x="4320040" y="1669822"/>
              <a:ext cx="318136" cy="818716"/>
            </a:xfrm>
            <a:custGeom>
              <a:avLst/>
              <a:gdLst>
                <a:gd name="connsiteX0" fmla="*/ 0 w 270554"/>
                <a:gd name="connsiteY0" fmla="*/ 10369 h 391369"/>
                <a:gd name="connsiteX1" fmla="*/ 266700 w 270554"/>
                <a:gd name="connsiteY1" fmla="*/ 48469 h 391369"/>
                <a:gd name="connsiteX2" fmla="*/ 133350 w 270554"/>
                <a:gd name="connsiteY2" fmla="*/ 391369 h 391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554" h="391369">
                  <a:moveTo>
                    <a:pt x="0" y="10369"/>
                  </a:moveTo>
                  <a:cubicBezTo>
                    <a:pt x="122237" y="-2331"/>
                    <a:pt x="244475" y="-15031"/>
                    <a:pt x="266700" y="48469"/>
                  </a:cubicBezTo>
                  <a:cubicBezTo>
                    <a:pt x="288925" y="111969"/>
                    <a:pt x="211137" y="251669"/>
                    <a:pt x="133350" y="391369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30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186A84F-B595-AB1D-1F74-7EEF4E2CBBEF}"/>
                  </a:ext>
                </a:extLst>
              </p:cNvPr>
              <p:cNvSpPr txBox="1"/>
              <p:nvPr/>
            </p:nvSpPr>
            <p:spPr>
              <a:xfrm>
                <a:off x="6414135" y="82647"/>
                <a:ext cx="4749165" cy="69276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8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8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8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8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8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sSup>
                      <m:sSupPr>
                        <m:ctrlPr>
                          <a:rPr lang="en-GB" sz="8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80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8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CA" sz="8000" dirty="0"/>
                  <a:t>  </a:t>
                </a:r>
              </a:p>
              <a:p>
                <a14:m>
                  <m:oMath xmlns:m="http://schemas.openxmlformats.org/officeDocument/2006/math">
                    <m:r>
                      <a:rPr lang="en-GB" sz="8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8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GB" sz="8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80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CA" sz="80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sz="8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GB" sz="8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GB" sz="8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8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GB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p>
                    </m:oMath>
                  </m:oMathPara>
                </a14:m>
                <a:endParaRPr lang="en-CA" sz="8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8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GB" sz="8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CA" sz="8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8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186A84F-B595-AB1D-1F74-7EEF4E2CB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135" y="82647"/>
                <a:ext cx="4749165" cy="69276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D13398-04E6-746D-B8A1-23B72783EBB6}"/>
                  </a:ext>
                </a:extLst>
              </p:cNvPr>
              <p:cNvSpPr txBox="1"/>
              <p:nvPr/>
            </p:nvSpPr>
            <p:spPr>
              <a:xfrm>
                <a:off x="6096000" y="3123925"/>
                <a:ext cx="166687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1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D13398-04E6-746D-B8A1-23B72783E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123925"/>
                <a:ext cx="1666876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C681D33-6E49-69DF-4107-2C3EC176A8F7}"/>
                  </a:ext>
                </a:extLst>
              </p:cNvPr>
              <p:cNvSpPr txBox="1"/>
              <p:nvPr/>
            </p:nvSpPr>
            <p:spPr>
              <a:xfrm>
                <a:off x="149248" y="2897329"/>
                <a:ext cx="5923892" cy="389209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p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sSup>
                              <m:sSupPr>
                                <m:ctrlPr>
                                  <a:rPr lang="en-GB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p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p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num>
                          <m:den>
                            <m:d>
                              <m:d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C681D33-6E49-69DF-4107-2C3EC176A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48" y="2897329"/>
                <a:ext cx="5923892" cy="38920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4311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" grpId="0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1A918C-00F2-88DC-D6BC-2A534A64A98B}"/>
              </a:ext>
            </a:extLst>
          </p:cNvPr>
          <p:cNvSpPr txBox="1"/>
          <p:nvPr/>
        </p:nvSpPr>
        <p:spPr>
          <a:xfrm>
            <a:off x="0" y="0"/>
            <a:ext cx="115214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6000" dirty="0">
                <a:solidFill>
                  <a:srgbClr val="000000"/>
                </a:solidFill>
              </a:rPr>
              <a:t>Recipe for getting Matrix Generator: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318E87-0E73-BF30-4B8F-528C62C6F74E}"/>
                  </a:ext>
                </a:extLst>
              </p:cNvPr>
              <p:cNvSpPr txBox="1"/>
              <p:nvPr/>
            </p:nvSpPr>
            <p:spPr>
              <a:xfrm>
                <a:off x="1028698" y="1009819"/>
                <a:ext cx="6743702" cy="23093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3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sz="13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3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3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138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13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p>
                    </m:oMath>
                  </m:oMathPara>
                </a14:m>
                <a:endParaRPr lang="en-CA" sz="13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318E87-0E73-BF30-4B8F-528C62C6F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698" y="1009819"/>
                <a:ext cx="6743702" cy="2309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1E895A-5ECA-E1F1-586B-2088C06E3AEE}"/>
                  </a:ext>
                </a:extLst>
              </p:cNvPr>
              <p:cNvSpPr txBox="1"/>
              <p:nvPr/>
            </p:nvSpPr>
            <p:spPr>
              <a:xfrm>
                <a:off x="670560" y="3198883"/>
                <a:ext cx="9997440" cy="35448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38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GB" sz="13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3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13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13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13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13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GB" sz="13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138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GB" sz="13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138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</m:oMath>
                </a14:m>
                <a:r>
                  <a:rPr lang="en-CA" sz="138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1E895A-5ECA-E1F1-586B-2088C06E3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" y="3198883"/>
                <a:ext cx="9997440" cy="35448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8702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9341E0-C5C9-4819-0C00-25C69101A8F8}"/>
                  </a:ext>
                </a:extLst>
              </p:cNvPr>
              <p:cNvSpPr txBox="1"/>
              <p:nvPr/>
            </p:nvSpPr>
            <p:spPr>
              <a:xfrm>
                <a:off x="0" y="29293"/>
                <a:ext cx="12192000" cy="67708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5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5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5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GB" sz="5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GB" sz="52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sz="5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sz="5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unc>
                                          <m:funcPr>
                                            <m:ctrlPr>
                                              <a:rPr lang="en-CA" sz="5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520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CA" sz="52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CA" sz="520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unc>
                                          <m:funcPr>
                                            <m:ctrlPr>
                                              <a:rPr lang="en-CA" sz="5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52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52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CA" sz="52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func>
                                          <m:funcPr>
                                            <m:ctrlPr>
                                              <a:rPr lang="en-CA" sz="5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52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CA" sz="52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func>
                                          <m:funcPr>
                                            <m:ctrlPr>
                                              <a:rPr lang="en-CA" sz="5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CA" sz="520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en-CA" sz="52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en-CA" sz="52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sz="52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52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52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GB" sz="52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5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</m:oMath>
                  </m:oMathPara>
                </a14:m>
                <a:endParaRPr lang="en-CA" sz="52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5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CA" sz="5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A" sz="5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unc>
                                      <m:funcPr>
                                        <m:ctrlPr>
                                          <a:rPr lang="en-CA" sz="5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GB" sz="5200" b="0" i="0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CA" sz="52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CA" sz="52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  <m:e>
                                    <m:r>
                                      <a:rPr lang="en-CA" sz="52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unc>
                                      <m:funcPr>
                                        <m:ctrlPr>
                                          <a:rPr lang="en-CA" sz="5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5200" b="0" i="0" smtClean="0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CA" sz="52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  <m:e>
                                    <m:r>
                                      <a:rPr lang="en-CA" sz="52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func>
                                      <m:funcPr>
                                        <m:ctrlPr>
                                          <a:rPr lang="en-CA" sz="5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5200" b="0" i="0" smtClean="0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CA" sz="52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  <m:e>
                                    <m:r>
                                      <a:rPr lang="en-GB" sz="52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unc>
                                      <m:funcPr>
                                        <m:ctrlPr>
                                          <a:rPr lang="en-CA" sz="5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CA" sz="52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CA" sz="52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  <m:e>
                                    <m:r>
                                      <a:rPr lang="en-CA" sz="52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CA" sz="52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CA" sz="52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sz="5200" b="0" i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GB" sz="52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52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</m:oMath>
                  </m:oMathPara>
                </a14:m>
                <a:endParaRPr lang="en-CA" sz="52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5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5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CA" sz="5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GB" sz="52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CA" sz="52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GB" sz="5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5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en-CA" sz="52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CA" sz="5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52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GB" sz="5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5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en-CA" sz="52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CA" sz="5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52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GB" sz="5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5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en-GB" sz="5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CA" sz="5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52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GB" sz="5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52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en-CA" sz="52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52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52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52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5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5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5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5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52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5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52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5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5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52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52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52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52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5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9341E0-C5C9-4819-0C00-25C69101A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293"/>
                <a:ext cx="12192000" cy="67708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84232E-70C6-C972-EFA4-4075CF5E8C00}"/>
                  </a:ext>
                </a:extLst>
              </p:cNvPr>
              <p:cNvSpPr txBox="1"/>
              <p:nvPr/>
            </p:nvSpPr>
            <p:spPr>
              <a:xfrm>
                <a:off x="7758390" y="154906"/>
                <a:ext cx="4276295" cy="159345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GB" sz="6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6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6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6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6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6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GB" sz="6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6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GB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84232E-70C6-C972-EFA4-4075CF5E8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390" y="154906"/>
                <a:ext cx="4276295" cy="15934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1313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32A269D7-2479-40D8-A52B-0BA3B8D9DF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7387536"/>
                  </p:ext>
                </p:extLst>
              </p:nvPr>
            </p:nvGraphicFramePr>
            <p:xfrm>
              <a:off x="6386286" y="1469405"/>
              <a:ext cx="5753099" cy="4375722"/>
            </p:xfrm>
            <a:graphic>
              <a:graphicData uri="http://schemas.openxmlformats.org/drawingml/2006/table">
                <a:tbl>
                  <a:tblPr/>
                  <a:tblGrid>
                    <a:gridCol w="5753099">
                      <a:extLst>
                        <a:ext uri="{9D8B030D-6E8A-4147-A177-3AD203B41FA5}">
                          <a16:colId xmlns:a16="http://schemas.microsoft.com/office/drawing/2014/main" val="3534189466"/>
                        </a:ext>
                      </a:extLst>
                    </a:gridCol>
                  </a:tblGrid>
                  <a:tr h="1458574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GB" sz="3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GB" sz="32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GB" sz="32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x-IV_mathan" sz="320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x-IV_mathan" sz="3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x-IV_mathan" sz="3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𝑥𝑦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x-IV_mathan" sz="320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x-IV_mathan" sz="3200" smtClean="0">
                                                    <a:solidFill>
                                                      <a:srgbClr val="FF66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GB" sz="32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r>
                                              <a:rPr lang="en-GB" sz="32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b>
                                    <m:r>
                                      <a:rPr lang="en-GB" sz="32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</m:sSub>
                                <m:r>
                                  <a:rPr lang="x-IV_mathan" sz="3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3200" b="0" i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x-IV_mathan" sz="3200" i="1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x-IV_mathan" sz="3200" i="1" smtClean="0"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0070C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0070C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0070C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0070C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0070C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0070C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0070C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0070C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0070C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x-IV_mathan" sz="28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 anchor="ctr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25521167"/>
                      </a:ext>
                    </a:extLst>
                  </a:tr>
                  <a:tr h="1458574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GB" sz="3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GB" sz="32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GB" sz="32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x-IV_mathan" sz="320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x-IV_mathan" sz="3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x-IV_mathan" sz="3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𝑦𝑧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x-IV_mathan" sz="320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x-IV_mathan" sz="3200" smtClean="0">
                                                    <a:solidFill>
                                                      <a:schemeClr val="accent6">
                                                        <a:lumMod val="50000"/>
                                                      </a:schemeClr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GB" sz="32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r>
                                              <a:rPr lang="x-IV_mathan" sz="3200" smtClean="0">
                                                <a:solidFill>
                                                  <a:schemeClr val="accent6">
                                                    <a:lumMod val="50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b>
                                    <m:r>
                                      <a:rPr lang="x-IV_mathan" sz="3200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</m:sSub>
                                <m:r>
                                  <a:rPr lang="x-IV_mathan" sz="3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x-IV_mathan" sz="3200" i="1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x-IV_mathan" sz="3200" i="1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x-IV_mathan" sz="28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 anchor="ctr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53395483"/>
                      </a:ext>
                    </a:extLst>
                  </a:tr>
                  <a:tr h="1458574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GB" sz="3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GB" sz="32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GB" sz="32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x-IV_mathan" sz="320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x-IV_mathan" sz="3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x-IV_mathan" sz="3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𝑧𝑥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x-IV_mathan" sz="320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x-IV_mathan" sz="3200" smtClean="0">
                                                    <a:solidFill>
                                                      <a:srgbClr val="7030A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𝜓</m:t>
                                                </m:r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GB" sz="32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r>
                                              <a:rPr lang="x-IV_mathan" sz="3200" smtClean="0">
                                                <a:solidFill>
                                                  <a:srgbClr val="7030A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𝜓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b>
                                    <m:r>
                                      <a:rPr lang="x-IV_mathan" sz="3200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  <m: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</m:sSub>
                                <m:r>
                                  <a:rPr lang="x-IV_mathan" sz="3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x-IV_mathan" sz="3200" i="1" smtClean="0">
                                        <a:solidFill>
                                          <a:srgbClr val="00B05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x-IV_mathan" sz="3200" i="1">
                                            <a:solidFill>
                                              <a:srgbClr val="00B05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00B05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00B05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00B05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00B05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00B05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00B05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00B05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00B05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00B05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x-IV_mathan" sz="28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 anchor="ctr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727922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32A269D7-2479-40D8-A52B-0BA3B8D9DF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7387536"/>
                  </p:ext>
                </p:extLst>
              </p:nvPr>
            </p:nvGraphicFramePr>
            <p:xfrm>
              <a:off x="6386286" y="1469405"/>
              <a:ext cx="5753099" cy="4375722"/>
            </p:xfrm>
            <a:graphic>
              <a:graphicData uri="http://schemas.openxmlformats.org/drawingml/2006/table">
                <a:tbl>
                  <a:tblPr/>
                  <a:tblGrid>
                    <a:gridCol w="5753099">
                      <a:extLst>
                        <a:ext uri="{9D8B030D-6E8A-4147-A177-3AD203B41FA5}">
                          <a16:colId xmlns:a16="http://schemas.microsoft.com/office/drawing/2014/main" val="3534189466"/>
                        </a:ext>
                      </a:extLst>
                    </a:gridCol>
                  </a:tblGrid>
                  <a:tr h="14585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 anchor="ctr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6" t="-418" r="-212" b="-2012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5521167"/>
                      </a:ext>
                    </a:extLst>
                  </a:tr>
                  <a:tr h="14585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 anchor="ctr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6" t="-100000" r="-212" b="-1004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3395483"/>
                      </a:ext>
                    </a:extLst>
                  </a:tr>
                  <a:tr h="14585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 anchor="ctr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6" t="-200837" r="-212" b="-8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279221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1EE1E35F-D975-492B-A86E-ECFD05136E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05627"/>
                  </p:ext>
                </p:extLst>
              </p:nvPr>
            </p:nvGraphicFramePr>
            <p:xfrm>
              <a:off x="38100" y="1469406"/>
              <a:ext cx="5581650" cy="4698683"/>
            </p:xfrm>
            <a:graphic>
              <a:graphicData uri="http://schemas.openxmlformats.org/drawingml/2006/table">
                <a:tbl>
                  <a:tblPr/>
                  <a:tblGrid>
                    <a:gridCol w="5581650">
                      <a:extLst>
                        <a:ext uri="{9D8B030D-6E8A-4147-A177-3AD203B41FA5}">
                          <a16:colId xmlns:a16="http://schemas.microsoft.com/office/drawing/2014/main" val="102791961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x-IV_mathan" sz="32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x-IV_mathan" sz="3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x-IV_mathan" sz="3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x-IV_mathan" sz="32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x-IV_mathan" sz="3200" smtClean="0">
                                        <a:solidFill>
                                          <a:srgbClr val="FF66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  <m:r>
                                  <a:rPr lang="x-IV_mathan" sz="3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x-IV_mathan" sz="32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x-IV_mathan" sz="3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unc>
                                            <m:funcPr>
                                              <m:ctrlPr>
                                                <a:rPr lang="x-IV_mathan" sz="32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3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3200" smtClean="0">
                                                  <a:solidFill>
                                                    <a:srgbClr val="FF66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x-IV_mathan" sz="32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3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3200" smtClean="0">
                                                  <a:solidFill>
                                                    <a:srgbClr val="FF66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func>
                                            <m:funcPr>
                                              <m:ctrlPr>
                                                <a:rPr lang="x-IV_mathan" sz="32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3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3200" smtClean="0">
                                                  <a:solidFill>
                                                    <a:srgbClr val="FF66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x-IV_mathan" sz="32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3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3200" smtClean="0">
                                                  <a:solidFill>
                                                    <a:srgbClr val="FF66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x-IV_mathan" sz="32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2587124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x-IV_mathan" sz="32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x-IV_mathan" sz="3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x-IV_mathan" sz="3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x-IV_mathan" sz="32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x-IV_mathan" sz="3200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x-IV_mathan" sz="3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x-IV_mathan" sz="32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x-IV_mathan" sz="3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x-IV_mathan" sz="32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3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3200" smtClean="0">
                                                  <a:solidFill>
                                                    <a:schemeClr val="accent6">
                                                      <a:lumMod val="50000"/>
                                                    </a:schemeClr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x-IV_mathan" sz="32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3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3200" smtClean="0">
                                                  <a:solidFill>
                                                    <a:schemeClr val="accent6">
                                                      <a:lumMod val="50000"/>
                                                    </a:schemeClr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x-IV_mathan" sz="32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3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3200" smtClean="0">
                                                  <a:solidFill>
                                                    <a:schemeClr val="accent6">
                                                      <a:lumMod val="50000"/>
                                                    </a:schemeClr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x-IV_mathan" sz="32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3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3200" smtClean="0">
                                                  <a:solidFill>
                                                    <a:schemeClr val="accent6">
                                                      <a:lumMod val="50000"/>
                                                    </a:schemeClr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x-IV_mathan" sz="32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6129291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x-IV_mathan" sz="32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x-IV_mathan" sz="3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x-IV_mathan" sz="3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x-IV_mathan" sz="32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x-IV_mathan" sz="3200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</m:d>
                                <m:r>
                                  <a:rPr lang="x-IV_mathan" sz="3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x-IV_mathan" sz="32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x-IV_mathan" sz="3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unc>
                                            <m:funcPr>
                                              <m:ctrlPr>
                                                <a:rPr lang="x-IV_mathan" sz="32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3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3200" smtClean="0">
                                                  <a:solidFill>
                                                    <a:srgbClr val="7030A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𝜓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x-IV_mathan" sz="32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3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3200" smtClean="0">
                                                  <a:solidFill>
                                                    <a:srgbClr val="7030A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𝜓</m:t>
                                              </m:r>
                                            </m:e>
                                          </m:func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func>
                                            <m:funcPr>
                                              <m:ctrlPr>
                                                <a:rPr lang="x-IV_mathan" sz="32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a:rPr lang="x-IV_mathan" sz="3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3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3200" smtClean="0">
                                                  <a:solidFill>
                                                    <a:srgbClr val="7030A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𝜓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x-IV_mathan" sz="32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3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3200" smtClean="0">
                                                  <a:solidFill>
                                                    <a:srgbClr val="7030A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𝜓</m:t>
                                              </m:r>
                                            </m:e>
                                          </m:func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x-IV_mathan" sz="32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362574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1EE1E35F-D975-492B-A86E-ECFD05136E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05627"/>
                  </p:ext>
                </p:extLst>
              </p:nvPr>
            </p:nvGraphicFramePr>
            <p:xfrm>
              <a:off x="38100" y="1469406"/>
              <a:ext cx="5581650" cy="4375723"/>
            </p:xfrm>
            <a:graphic>
              <a:graphicData uri="http://schemas.openxmlformats.org/drawingml/2006/table">
                <a:tbl>
                  <a:tblPr/>
                  <a:tblGrid>
                    <a:gridCol w="5581650">
                      <a:extLst>
                        <a:ext uri="{9D8B030D-6E8A-4147-A177-3AD203B41FA5}">
                          <a16:colId xmlns:a16="http://schemas.microsoft.com/office/drawing/2014/main" val="1027919612"/>
                        </a:ext>
                      </a:extLst>
                    </a:gridCol>
                  </a:tblGrid>
                  <a:tr h="13954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9" t="-437" r="-218" b="-2144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5871248"/>
                      </a:ext>
                    </a:extLst>
                  </a:tr>
                  <a:tr h="1490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9" t="-94262" r="-218" b="-101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1292916"/>
                      </a:ext>
                    </a:extLst>
                  </a:tr>
                  <a:tr h="1490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9" t="-193469" r="-218" b="-8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625743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56DAFE9C-DBF9-43F6-A67F-B4915B746E7D}"/>
              </a:ext>
            </a:extLst>
          </p:cNvPr>
          <p:cNvGrpSpPr/>
          <p:nvPr/>
        </p:nvGrpSpPr>
        <p:grpSpPr>
          <a:xfrm>
            <a:off x="5738586" y="2235631"/>
            <a:ext cx="457200" cy="2895600"/>
            <a:chOff x="5753100" y="1390650"/>
            <a:chExt cx="457200" cy="289560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25456D4-1B1A-4C43-B61F-99350017513C}"/>
                </a:ext>
              </a:extLst>
            </p:cNvPr>
            <p:cNvCxnSpPr/>
            <p:nvPr/>
          </p:nvCxnSpPr>
          <p:spPr>
            <a:xfrm>
              <a:off x="5753100" y="1390650"/>
              <a:ext cx="4572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5D39E40-35DD-4EA2-9E3A-136BC966DF55}"/>
                </a:ext>
              </a:extLst>
            </p:cNvPr>
            <p:cNvCxnSpPr/>
            <p:nvPr/>
          </p:nvCxnSpPr>
          <p:spPr>
            <a:xfrm>
              <a:off x="5753100" y="2800350"/>
              <a:ext cx="4572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C66079C-BD40-44DB-8032-F5CF3DE8E3E5}"/>
                </a:ext>
              </a:extLst>
            </p:cNvPr>
            <p:cNvCxnSpPr/>
            <p:nvPr/>
          </p:nvCxnSpPr>
          <p:spPr>
            <a:xfrm>
              <a:off x="5753100" y="4286250"/>
              <a:ext cx="4572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968B673-13AF-9780-5DAC-B8AD7130A15D}"/>
              </a:ext>
            </a:extLst>
          </p:cNvPr>
          <p:cNvSpPr txBox="1"/>
          <p:nvPr/>
        </p:nvSpPr>
        <p:spPr>
          <a:xfrm>
            <a:off x="0" y="0"/>
            <a:ext cx="115214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6000" dirty="0">
                <a:solidFill>
                  <a:srgbClr val="000000"/>
                </a:solidFill>
              </a:rPr>
              <a:t>Rotation Matrix Generators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229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433B52-9AA4-A9F7-D7DA-9A64D5EDA755}"/>
              </a:ext>
            </a:extLst>
          </p:cNvPr>
          <p:cNvSpPr txBox="1"/>
          <p:nvPr/>
        </p:nvSpPr>
        <p:spPr>
          <a:xfrm>
            <a:off x="253274" y="219449"/>
            <a:ext cx="90351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Classifying Particles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74C6F4E-01A5-54DB-925B-AEF8709E00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5441128"/>
                  </p:ext>
                </p:extLst>
              </p:nvPr>
            </p:nvGraphicFramePr>
            <p:xfrm>
              <a:off x="207554" y="1493153"/>
              <a:ext cx="11702505" cy="48257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40501">
                      <a:extLst>
                        <a:ext uri="{9D8B030D-6E8A-4147-A177-3AD203B41FA5}">
                          <a16:colId xmlns:a16="http://schemas.microsoft.com/office/drawing/2014/main" val="370559428"/>
                        </a:ext>
                      </a:extLst>
                    </a:gridCol>
                    <a:gridCol w="2641165">
                      <a:extLst>
                        <a:ext uri="{9D8B030D-6E8A-4147-A177-3AD203B41FA5}">
                          <a16:colId xmlns:a16="http://schemas.microsoft.com/office/drawing/2014/main" val="42203697"/>
                        </a:ext>
                      </a:extLst>
                    </a:gridCol>
                    <a:gridCol w="2039837">
                      <a:extLst>
                        <a:ext uri="{9D8B030D-6E8A-4147-A177-3AD203B41FA5}">
                          <a16:colId xmlns:a16="http://schemas.microsoft.com/office/drawing/2014/main" val="1500062687"/>
                        </a:ext>
                      </a:extLst>
                    </a:gridCol>
                    <a:gridCol w="2669323">
                      <a:extLst>
                        <a:ext uri="{9D8B030D-6E8A-4147-A177-3AD203B41FA5}">
                          <a16:colId xmlns:a16="http://schemas.microsoft.com/office/drawing/2014/main" val="2789497184"/>
                        </a:ext>
                      </a:extLst>
                    </a:gridCol>
                    <a:gridCol w="2011679">
                      <a:extLst>
                        <a:ext uri="{9D8B030D-6E8A-4147-A177-3AD203B41FA5}">
                          <a16:colId xmlns:a16="http://schemas.microsoft.com/office/drawing/2014/main" val="1371119583"/>
                        </a:ext>
                      </a:extLst>
                    </a:gridCol>
                  </a:tblGrid>
                  <a:tr h="11564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dirty="0"/>
                            <a:t>Particle</a:t>
                          </a:r>
                          <a:endParaRPr lang="en-CA" sz="4000" dirty="0"/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Electron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Photon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Up quark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Gluon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2311362"/>
                      </a:ext>
                    </a:extLst>
                  </a:tr>
                  <a:tr h="11564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dirty="0"/>
                            <a:t>Mass</a:t>
                          </a:r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0.511 </m:t>
                                </m:r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𝑀𝑒𝑉</m:t>
                                </m:r>
                              </m:oMath>
                            </m:oMathPara>
                          </a14:m>
                          <a:endParaRPr lang="en-GB" sz="3200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9.11×</m:t>
                                    </m:r>
                                    <m:sSup>
                                      <m:sSupPr>
                                        <m:ctrlP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e>
                                      <m:sup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−31</m:t>
                                        </m:r>
                                      </m:sup>
                                    </m:sSup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𝑘𝑔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2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GB" sz="32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3200" b="0" i="1" dirty="0" smtClean="0"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2.01 </m:t>
                                </m:r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𝑀𝑒𝑉</m:t>
                                </m:r>
                              </m:oMath>
                            </m:oMathPara>
                          </a14:m>
                          <a:endParaRPr lang="en-GB" sz="3200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3.56×</m:t>
                                    </m:r>
                                    <m:sSup>
                                      <m:sSupPr>
                                        <m:ctrlP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e>
                                      <m:sup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−30</m:t>
                                        </m:r>
                                      </m:sup>
                                    </m:sSup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𝑘𝑔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2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GB" sz="32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3200" b="0" i="1" dirty="0" smtClean="0"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3270188"/>
                      </a:ext>
                    </a:extLst>
                  </a:tr>
                  <a:tr h="13564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dirty="0"/>
                            <a:t>Electric charge</a:t>
                          </a:r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000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GB" sz="40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4000" b="0" i="1" dirty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0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GB" sz="40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4000" b="0" i="1" dirty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00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GB" sz="4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0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GB" sz="4000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lang="en-GB" sz="4000" b="0" i="1" dirty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0 </m:t>
                                </m:r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63776324"/>
                      </a:ext>
                    </a:extLst>
                  </a:tr>
                  <a:tr h="11564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dirty="0"/>
                            <a:t>Spin</a:t>
                          </a:r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GB" sz="4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0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40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GB" sz="4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0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40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451124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74C6F4E-01A5-54DB-925B-AEF8709E00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5441128"/>
                  </p:ext>
                </p:extLst>
              </p:nvPr>
            </p:nvGraphicFramePr>
            <p:xfrm>
              <a:off x="207554" y="1493153"/>
              <a:ext cx="11702505" cy="48257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40501">
                      <a:extLst>
                        <a:ext uri="{9D8B030D-6E8A-4147-A177-3AD203B41FA5}">
                          <a16:colId xmlns:a16="http://schemas.microsoft.com/office/drawing/2014/main" val="370559428"/>
                        </a:ext>
                      </a:extLst>
                    </a:gridCol>
                    <a:gridCol w="2641165">
                      <a:extLst>
                        <a:ext uri="{9D8B030D-6E8A-4147-A177-3AD203B41FA5}">
                          <a16:colId xmlns:a16="http://schemas.microsoft.com/office/drawing/2014/main" val="42203697"/>
                        </a:ext>
                      </a:extLst>
                    </a:gridCol>
                    <a:gridCol w="2039837">
                      <a:extLst>
                        <a:ext uri="{9D8B030D-6E8A-4147-A177-3AD203B41FA5}">
                          <a16:colId xmlns:a16="http://schemas.microsoft.com/office/drawing/2014/main" val="1500062687"/>
                        </a:ext>
                      </a:extLst>
                    </a:gridCol>
                    <a:gridCol w="2669323">
                      <a:extLst>
                        <a:ext uri="{9D8B030D-6E8A-4147-A177-3AD203B41FA5}">
                          <a16:colId xmlns:a16="http://schemas.microsoft.com/office/drawing/2014/main" val="2789497184"/>
                        </a:ext>
                      </a:extLst>
                    </a:gridCol>
                    <a:gridCol w="2011679">
                      <a:extLst>
                        <a:ext uri="{9D8B030D-6E8A-4147-A177-3AD203B41FA5}">
                          <a16:colId xmlns:a16="http://schemas.microsoft.com/office/drawing/2014/main" val="1371119583"/>
                        </a:ext>
                      </a:extLst>
                    </a:gridCol>
                  </a:tblGrid>
                  <a:tr h="11564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dirty="0"/>
                            <a:t>Particle</a:t>
                          </a:r>
                          <a:endParaRPr lang="en-CA" sz="4000" dirty="0"/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8915" t="-2632" r="-255196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44179" t="-2632" r="-22985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63242" t="-2632" r="-75799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82121" t="-2632" r="-606" b="-3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2311362"/>
                      </a:ext>
                    </a:extLst>
                  </a:tr>
                  <a:tr h="11564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dirty="0"/>
                            <a:t>Mass</a:t>
                          </a:r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8915" t="-102632" r="-255196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44179" t="-102632" r="-229851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63242" t="-102632" r="-75799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82121" t="-102632" r="-606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270188"/>
                      </a:ext>
                    </a:extLst>
                  </a:tr>
                  <a:tr h="13564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dirty="0"/>
                            <a:t>Electric charge</a:t>
                          </a:r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8915" t="-172646" r="-255196" b="-87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44179" t="-172646" r="-229851" b="-87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63242" t="-172646" r="-75799" b="-87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82121" t="-172646" r="-606" b="-87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3776324"/>
                      </a:ext>
                    </a:extLst>
                  </a:tr>
                  <a:tr h="11564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dirty="0"/>
                            <a:t>Spin</a:t>
                          </a:r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8915" t="-320000" r="-255196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44179" t="-320000" r="-229851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63242" t="-320000" r="-7579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82121" t="-320000" r="-606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5112451"/>
                      </a:ext>
                    </a:extLst>
                  </a:tr>
                </a:tbl>
              </a:graphicData>
            </a:graphic>
          </p:graphicFrame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1747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968B673-13AF-9780-5DAC-B8AD7130A15D}"/>
              </a:ext>
            </a:extLst>
          </p:cNvPr>
          <p:cNvSpPr txBox="1"/>
          <p:nvPr/>
        </p:nvSpPr>
        <p:spPr>
          <a:xfrm>
            <a:off x="0" y="0"/>
            <a:ext cx="115214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6000" dirty="0">
                <a:solidFill>
                  <a:srgbClr val="000000"/>
                </a:solidFill>
              </a:rPr>
              <a:t>Rotation Matrix Generators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62492825-C9EF-DAFD-E190-E98E54C78A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6012586"/>
                  </p:ext>
                </p:extLst>
              </p:nvPr>
            </p:nvGraphicFramePr>
            <p:xfrm>
              <a:off x="5624286" y="1473663"/>
              <a:ext cx="6515099" cy="4375722"/>
            </p:xfrm>
            <a:graphic>
              <a:graphicData uri="http://schemas.openxmlformats.org/drawingml/2006/table">
                <a:tbl>
                  <a:tblPr/>
                  <a:tblGrid>
                    <a:gridCol w="6515099">
                      <a:extLst>
                        <a:ext uri="{9D8B030D-6E8A-4147-A177-3AD203B41FA5}">
                          <a16:colId xmlns:a16="http://schemas.microsoft.com/office/drawing/2014/main" val="3534189466"/>
                        </a:ext>
                      </a:extLst>
                    </a:gridCol>
                  </a:tblGrid>
                  <a:tr h="1458574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GB" sz="3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GB" sz="32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GB" sz="32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x-IV_mathan" sz="320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x-IV_mathan" sz="3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x-IV_mathan" sz="3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𝑥𝑦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x-IV_mathan" sz="320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x-IV_mathan" sz="3200" smtClean="0">
                                                    <a:solidFill>
                                                      <a:srgbClr val="FF66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GB" sz="32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r>
                                              <a:rPr lang="en-GB" sz="32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b>
                                    <m:r>
                                      <a:rPr lang="en-GB" sz="32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</m:sSub>
                                <m:r>
                                  <a:rPr lang="x-IV_mathan" sz="3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3200" b="0" i="1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200" b="0" i="1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  <m:r>
                                  <a:rPr lang="en-GB" sz="3200" b="0" i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x-IV_mathan" sz="3200" i="1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x-IV_mathan" sz="3200" i="1" smtClean="0"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0070C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0070C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0070C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0070C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0070C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0070C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0070C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0070C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0070C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x-IV_mathan" sz="28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 anchor="ctr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25521167"/>
                      </a:ext>
                    </a:extLst>
                  </a:tr>
                  <a:tr h="1458574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GB" sz="3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GB" sz="32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GB" sz="32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x-IV_mathan" sz="320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x-IV_mathan" sz="3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x-IV_mathan" sz="3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𝑦𝑧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x-IV_mathan" sz="320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x-IV_mathan" sz="3200" smtClean="0">
                                                    <a:solidFill>
                                                      <a:schemeClr val="accent6">
                                                        <a:lumMod val="50000"/>
                                                      </a:schemeClr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GB" sz="32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r>
                                              <a:rPr lang="x-IV_mathan" sz="3200" smtClean="0">
                                                <a:solidFill>
                                                  <a:schemeClr val="accent6">
                                                    <a:lumMod val="50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b>
                                    <m:r>
                                      <a:rPr lang="x-IV_mathan" sz="3200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</m:sSub>
                                <m:r>
                                  <a:rPr lang="x-IV_mathan" sz="3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3200" b="0" i="1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200" b="0" i="1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  <m:r>
                                  <a:rPr lang="en-GB" sz="3200" b="0" i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x-IV_mathan" sz="3200" i="1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x-IV_mathan" sz="3200" i="1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x-IV_mathan" sz="28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 anchor="ctr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53395483"/>
                      </a:ext>
                    </a:extLst>
                  </a:tr>
                  <a:tr h="1458574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GB" sz="3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GB" sz="32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GB" sz="32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x-IV_mathan" sz="320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x-IV_mathan" sz="3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x-IV_mathan" sz="3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𝑧𝑥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x-IV_mathan" sz="320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x-IV_mathan" sz="3200" smtClean="0">
                                                    <a:solidFill>
                                                      <a:srgbClr val="7030A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𝜓</m:t>
                                                </m:r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GB" sz="32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r>
                                              <a:rPr lang="x-IV_mathan" sz="3200" smtClean="0">
                                                <a:solidFill>
                                                  <a:srgbClr val="7030A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𝜓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b>
                                    <m:r>
                                      <a:rPr lang="x-IV_mathan" sz="3200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  <m: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</m:sSub>
                                <m:r>
                                  <a:rPr lang="x-IV_mathan" sz="3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3200" b="0" i="1" smtClean="0">
                                        <a:solidFill>
                                          <a:srgbClr val="00B05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200" b="0" i="1" smtClean="0">
                                        <a:solidFill>
                                          <a:srgbClr val="00B05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GB" sz="3200" b="0" i="1" smtClean="0">
                                        <a:solidFill>
                                          <a:srgbClr val="00B05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  <m:r>
                                  <a:rPr lang="en-GB" sz="3200" b="0" i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x-IV_mathan" sz="3200" i="1" smtClean="0">
                                        <a:solidFill>
                                          <a:srgbClr val="00B05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x-IV_mathan" sz="3200" i="1">
                                            <a:solidFill>
                                              <a:srgbClr val="00B05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00B05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00B05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00B05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00B05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00B05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00B05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00B05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00B05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00B05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x-IV_mathan" sz="28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 anchor="ctr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727922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62492825-C9EF-DAFD-E190-E98E54C78A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6012586"/>
                  </p:ext>
                </p:extLst>
              </p:nvPr>
            </p:nvGraphicFramePr>
            <p:xfrm>
              <a:off x="5624286" y="1473663"/>
              <a:ext cx="6515099" cy="4375722"/>
            </p:xfrm>
            <a:graphic>
              <a:graphicData uri="http://schemas.openxmlformats.org/drawingml/2006/table">
                <a:tbl>
                  <a:tblPr/>
                  <a:tblGrid>
                    <a:gridCol w="6515099">
                      <a:extLst>
                        <a:ext uri="{9D8B030D-6E8A-4147-A177-3AD203B41FA5}">
                          <a16:colId xmlns:a16="http://schemas.microsoft.com/office/drawing/2014/main" val="3534189466"/>
                        </a:ext>
                      </a:extLst>
                    </a:gridCol>
                  </a:tblGrid>
                  <a:tr h="14585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 anchor="ctr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3" t="-417" r="-187" b="-2004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5521167"/>
                      </a:ext>
                    </a:extLst>
                  </a:tr>
                  <a:tr h="14585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 anchor="ctr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3" t="-100837" r="-187" b="-1012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3395483"/>
                      </a:ext>
                    </a:extLst>
                  </a:tr>
                  <a:tr h="14585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 anchor="ctr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3" t="-200000" r="-187" b="-8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279221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BD03440F-F9AC-9FA5-3914-444BEECDD7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5996015"/>
                  </p:ext>
                </p:extLst>
              </p:nvPr>
            </p:nvGraphicFramePr>
            <p:xfrm>
              <a:off x="38100" y="1473663"/>
              <a:ext cx="4972050" cy="4375712"/>
            </p:xfrm>
            <a:graphic>
              <a:graphicData uri="http://schemas.openxmlformats.org/drawingml/2006/table">
                <a:tbl>
                  <a:tblPr/>
                  <a:tblGrid>
                    <a:gridCol w="4972050">
                      <a:extLst>
                        <a:ext uri="{9D8B030D-6E8A-4147-A177-3AD203B41FA5}">
                          <a16:colId xmlns:a16="http://schemas.microsoft.com/office/drawing/2014/main" val="1027919612"/>
                        </a:ext>
                      </a:extLst>
                    </a:gridCol>
                  </a:tblGrid>
                  <a:tr h="1396192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x-IV_mathan" sz="2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x-IV_mathan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x-IV_mathan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x-IV_mathan" sz="2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x-IV_mathan" sz="2800" smtClean="0">
                                        <a:solidFill>
                                          <a:srgbClr val="FF66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  <m:r>
                                  <a:rPr lang="x-IV_mathan" sz="2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x-IV_mathan" sz="2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x-IV_mathan" sz="2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unc>
                                            <m:funcPr>
                                              <m:ctrlPr>
                                                <a:rPr lang="x-IV_mathan" sz="28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28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2800" smtClean="0">
                                                  <a:solidFill>
                                                    <a:srgbClr val="FF66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x-IV_mathan" sz="28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x-IV_mathan" sz="28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28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2800" smtClean="0">
                                                  <a:solidFill>
                                                    <a:srgbClr val="FF66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x-IV_mathan" sz="28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func>
                                            <m:funcPr>
                                              <m:ctrlPr>
                                                <a:rPr lang="x-IV_mathan" sz="28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28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2800" smtClean="0">
                                                  <a:solidFill>
                                                    <a:srgbClr val="FF66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x-IV_mathan" sz="28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28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2800" smtClean="0">
                                                  <a:solidFill>
                                                    <a:srgbClr val="FF66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x-IV_mathan" sz="28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x-IV_mathan" sz="28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28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28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x-IV_mathan" sz="28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 anchor="ctr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25871248"/>
                      </a:ext>
                    </a:extLst>
                  </a:tr>
                  <a:tr h="1489760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x-IV_mathan" sz="2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x-IV_mathan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x-IV_mathan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x-IV_mathan" sz="2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x-IV_mathan" sz="2800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x-IV_mathan" sz="2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x-IV_mathan" sz="2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x-IV_mathan" sz="2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x-IV_mathan" sz="28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x-IV_mathan" sz="28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28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x-IV_mathan" sz="28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x-IV_mathan" sz="28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28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2800" smtClean="0">
                                                  <a:solidFill>
                                                    <a:schemeClr val="accent6">
                                                      <a:lumMod val="50000"/>
                                                    </a:schemeClr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x-IV_mathan" sz="28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x-IV_mathan" sz="28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28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2800" smtClean="0">
                                                  <a:solidFill>
                                                    <a:schemeClr val="accent6">
                                                      <a:lumMod val="50000"/>
                                                    </a:schemeClr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x-IV_mathan" sz="28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x-IV_mathan" sz="28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28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2800" smtClean="0">
                                                  <a:solidFill>
                                                    <a:schemeClr val="accent6">
                                                      <a:lumMod val="50000"/>
                                                    </a:schemeClr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x-IV_mathan" sz="28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28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2800" smtClean="0">
                                                  <a:solidFill>
                                                    <a:schemeClr val="accent6">
                                                      <a:lumMod val="50000"/>
                                                    </a:schemeClr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x-IV_mathan" sz="28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 anchor="ctr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61292916"/>
                      </a:ext>
                    </a:extLst>
                  </a:tr>
                  <a:tr h="1489760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x-IV_mathan" sz="2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x-IV_mathan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x-IV_mathan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x-IV_mathan" sz="2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x-IV_mathan" sz="2800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</m:d>
                                <m:r>
                                  <a:rPr lang="x-IV_mathan" sz="2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x-IV_mathan" sz="2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x-IV_mathan" sz="2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unc>
                                            <m:funcPr>
                                              <m:ctrlPr>
                                                <a:rPr lang="x-IV_mathan" sz="28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28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2800" smtClean="0">
                                                  <a:solidFill>
                                                    <a:srgbClr val="7030A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𝜓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x-IV_mathan" sz="28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x-IV_mathan" sz="28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28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2800" smtClean="0">
                                                  <a:solidFill>
                                                    <a:srgbClr val="7030A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𝜓</m:t>
                                              </m:r>
                                            </m:e>
                                          </m:func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x-IV_mathan" sz="28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28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x-IV_mathan" sz="28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func>
                                            <m:funcPr>
                                              <m:ctrlPr>
                                                <a:rPr lang="x-IV_mathan" sz="28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a:rPr lang="x-IV_mathan" sz="28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28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2800" smtClean="0">
                                                  <a:solidFill>
                                                    <a:srgbClr val="7030A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𝜓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x-IV_mathan" sz="28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x-IV_mathan" sz="28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28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2800" smtClean="0">
                                                  <a:solidFill>
                                                    <a:srgbClr val="7030A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𝜓</m:t>
                                              </m:r>
                                            </m:e>
                                          </m:func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x-IV_mathan" sz="28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 anchor="ctr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362574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BD03440F-F9AC-9FA5-3914-444BEECDD7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5996015"/>
                  </p:ext>
                </p:extLst>
              </p:nvPr>
            </p:nvGraphicFramePr>
            <p:xfrm>
              <a:off x="38100" y="1473663"/>
              <a:ext cx="4972050" cy="4375712"/>
            </p:xfrm>
            <a:graphic>
              <a:graphicData uri="http://schemas.openxmlformats.org/drawingml/2006/table">
                <a:tbl>
                  <a:tblPr/>
                  <a:tblGrid>
                    <a:gridCol w="4972050">
                      <a:extLst>
                        <a:ext uri="{9D8B030D-6E8A-4147-A177-3AD203B41FA5}">
                          <a16:colId xmlns:a16="http://schemas.microsoft.com/office/drawing/2014/main" val="1027919612"/>
                        </a:ext>
                      </a:extLst>
                    </a:gridCol>
                  </a:tblGrid>
                  <a:tr h="13961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 anchor="ctr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3" t="-437" r="-245" b="-2148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5871248"/>
                      </a:ext>
                    </a:extLst>
                  </a:tr>
                  <a:tr h="1489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 anchor="ctr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3" t="-93878" r="-245" b="-1008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1292916"/>
                      </a:ext>
                    </a:extLst>
                  </a:tr>
                  <a:tr h="1489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 anchor="ctr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3" t="-193878" r="-245" b="-8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625743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28CAB5B0-5DA1-6C2D-C28B-2AB1584017D8}"/>
              </a:ext>
            </a:extLst>
          </p:cNvPr>
          <p:cNvGrpSpPr/>
          <p:nvPr/>
        </p:nvGrpSpPr>
        <p:grpSpPr>
          <a:xfrm>
            <a:off x="5088618" y="2237871"/>
            <a:ext cx="457200" cy="2895600"/>
            <a:chOff x="5753100" y="1390650"/>
            <a:chExt cx="457200" cy="2895600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C5DE350-F7AA-5182-CB91-FD36C1A99D00}"/>
                </a:ext>
              </a:extLst>
            </p:cNvPr>
            <p:cNvCxnSpPr/>
            <p:nvPr/>
          </p:nvCxnSpPr>
          <p:spPr>
            <a:xfrm>
              <a:off x="5753100" y="1390650"/>
              <a:ext cx="4572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0AB8019-BABE-B7D0-CE05-800FEAF4D3C2}"/>
                </a:ext>
              </a:extLst>
            </p:cNvPr>
            <p:cNvCxnSpPr/>
            <p:nvPr/>
          </p:nvCxnSpPr>
          <p:spPr>
            <a:xfrm>
              <a:off x="5753100" y="2800350"/>
              <a:ext cx="4572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33F5B8A-A20F-4439-1749-1A0EC575767F}"/>
                </a:ext>
              </a:extLst>
            </p:cNvPr>
            <p:cNvCxnSpPr/>
            <p:nvPr/>
          </p:nvCxnSpPr>
          <p:spPr>
            <a:xfrm>
              <a:off x="5753100" y="4286250"/>
              <a:ext cx="4572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796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FB4E13-EAF1-1153-8975-29C677DFA042}"/>
                  </a:ext>
                </a:extLst>
              </p:cNvPr>
              <p:cNvSpPr txBox="1"/>
              <p:nvPr/>
            </p:nvSpPr>
            <p:spPr>
              <a:xfrm>
                <a:off x="147485" y="124459"/>
                <a:ext cx="7433186" cy="140698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8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80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GB" sz="8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8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8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8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GB" sz="8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8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𝑡𝑟</m:t>
                          </m:r>
                          <m:d>
                            <m:dPr>
                              <m:ctrlPr>
                                <a:rPr lang="en-GB" sz="8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8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GB" sz="8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FB4E13-EAF1-1153-8975-29C677DFA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85" y="124459"/>
                <a:ext cx="7433186" cy="14069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1769DD-385C-EB28-6E60-FC33A85D081D}"/>
                  </a:ext>
                </a:extLst>
              </p:cNvPr>
              <p:cNvSpPr txBox="1"/>
              <p:nvPr/>
            </p:nvSpPr>
            <p:spPr>
              <a:xfrm>
                <a:off x="0" y="2192501"/>
                <a:ext cx="4925961" cy="2244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4400" b="0" i="0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GB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GB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GB" sz="4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GB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GB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CA" sz="4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1769DD-385C-EB28-6E60-FC33A85D0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92501"/>
                <a:ext cx="4925961" cy="22443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92CC42F-0213-E008-02FA-D4D23CCB6DC5}"/>
                  </a:ext>
                </a:extLst>
              </p:cNvPr>
              <p:cNvSpPr txBox="1"/>
              <p:nvPr/>
            </p:nvSpPr>
            <p:spPr>
              <a:xfrm>
                <a:off x="5943599" y="2192500"/>
                <a:ext cx="6096000" cy="2244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6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6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4400" b="0" i="0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GB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  <m:e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GB" sz="4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  <m:e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GB" sz="4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CA" sz="4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92CC42F-0213-E008-02FA-D4D23CCB6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599" y="2192500"/>
                <a:ext cx="6096000" cy="22443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42A03B-3F90-5E6A-8FB5-B2D9C5862EC6}"/>
                  </a:ext>
                </a:extLst>
              </p:cNvPr>
              <p:cNvSpPr txBox="1"/>
              <p:nvPr/>
            </p:nvSpPr>
            <p:spPr>
              <a:xfrm>
                <a:off x="6663327" y="4872036"/>
                <a:ext cx="5781368" cy="8656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4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GB" sz="4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4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brk m:alnAt="7"/>
                            </m:rPr>
                            <a:rPr lang="en-GB" sz="4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brk m:alnAt="7"/>
                            </m:rPr>
                            <a:rPr lang="en-GB" sz="4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brk m:alnAt="7"/>
                            </m:rPr>
                            <a:rPr lang="en-GB" sz="4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CA" sz="4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42A03B-3F90-5E6A-8FB5-B2D9C5862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327" y="4872036"/>
                <a:ext cx="5781368" cy="8656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ECA44DF-2AA6-497C-779E-00D28ED7B3A3}"/>
                  </a:ext>
                </a:extLst>
              </p:cNvPr>
              <p:cNvSpPr txBox="1"/>
              <p:nvPr/>
            </p:nvSpPr>
            <p:spPr>
              <a:xfrm>
                <a:off x="0" y="4899313"/>
                <a:ext cx="599767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i="1" smtClean="0">
                          <a:latin typeface="Cambria Math" panose="02040503050406030204" pitchFamily="18" charset="0"/>
                        </a:rPr>
                        <m:t>𝑡𝑟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sz="4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ECA44DF-2AA6-497C-779E-00D28ED7B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899313"/>
                <a:ext cx="5997678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2917A6-5D11-ED4D-7BDC-5CC1E8B773D4}"/>
                  </a:ext>
                </a:extLst>
              </p:cNvPr>
              <p:cNvSpPr txBox="1"/>
              <p:nvPr/>
            </p:nvSpPr>
            <p:spPr>
              <a:xfrm>
                <a:off x="1" y="1531447"/>
                <a:ext cx="1219200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4100" dirty="0">
                    <a:solidFill>
                      <a:srgbClr val="000000"/>
                    </a:solidFill>
                  </a:rPr>
                  <a:t>Proof if </a:t>
                </a:r>
                <a14:m>
                  <m:oMath xmlns:m="http://schemas.openxmlformats.org/officeDocument/2006/math">
                    <m:r>
                      <a:rPr lang="en-GB" sz="41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sz="4100" dirty="0">
                    <a:solidFill>
                      <a:srgbClr val="000000"/>
                    </a:solidFill>
                  </a:rPr>
                  <a:t> is diagonal (non-zero entries are </a:t>
                </a:r>
                <a:r>
                  <a:rPr lang="en-GB" sz="4100" u="sng" dirty="0">
                    <a:solidFill>
                      <a:srgbClr val="000000"/>
                    </a:solidFill>
                  </a:rPr>
                  <a:t>eigenvalues</a:t>
                </a:r>
                <a:r>
                  <a:rPr lang="en-GB" sz="4100" dirty="0">
                    <a:solidFill>
                      <a:srgbClr val="000000"/>
                    </a:solidFill>
                  </a:rPr>
                  <a:t>)…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2917A6-5D11-ED4D-7BDC-5CC1E8B77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531447"/>
                <a:ext cx="12192000" cy="738664"/>
              </a:xfrm>
              <a:prstGeom prst="rect">
                <a:avLst/>
              </a:prstGeom>
              <a:blipFill>
                <a:blip r:embed="rId8"/>
                <a:stretch>
                  <a:fillRect l="-1800" t="-14050" r="-1650" b="-3388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8CDAB92-F106-F533-7872-0C34BD4901B8}"/>
                  </a:ext>
                </a:extLst>
              </p:cNvPr>
              <p:cNvSpPr txBox="1"/>
              <p:nvPr/>
            </p:nvSpPr>
            <p:spPr>
              <a:xfrm>
                <a:off x="6289701" y="6030594"/>
                <a:ext cx="6096000" cy="9796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5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𝑡𝑟</m:t>
                          </m:r>
                          <m:d>
                            <m:d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sup>
                      </m:sSup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GB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</m:oMath>
                  </m:oMathPara>
                </a14:m>
                <a:endParaRPr lang="en-CA" sz="5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8CDAB92-F106-F533-7872-0C34BD490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701" y="6030594"/>
                <a:ext cx="6096000" cy="97962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D12B1D6-E74D-1483-AD4F-B65041C7F50C}"/>
              </a:ext>
            </a:extLst>
          </p:cNvPr>
          <p:cNvCxnSpPr>
            <a:cxnSpLocks/>
          </p:cNvCxnSpPr>
          <p:nvPr/>
        </p:nvCxnSpPr>
        <p:spPr>
          <a:xfrm>
            <a:off x="4754511" y="3314700"/>
            <a:ext cx="1189088" cy="0"/>
          </a:xfrm>
          <a:prstGeom prst="straightConnector1">
            <a:avLst/>
          </a:prstGeom>
          <a:ln w="152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1E3A67C-D9A9-3613-7D73-517CFB4B71D7}"/>
              </a:ext>
            </a:extLst>
          </p:cNvPr>
          <p:cNvCxnSpPr>
            <a:cxnSpLocks/>
          </p:cNvCxnSpPr>
          <p:nvPr/>
        </p:nvCxnSpPr>
        <p:spPr>
          <a:xfrm>
            <a:off x="3087330" y="4400274"/>
            <a:ext cx="0" cy="752297"/>
          </a:xfrm>
          <a:prstGeom prst="straightConnector1">
            <a:avLst/>
          </a:prstGeom>
          <a:ln w="152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8A7B933-A531-94CE-71F7-2EDA72202EA5}"/>
              </a:ext>
            </a:extLst>
          </p:cNvPr>
          <p:cNvCxnSpPr>
            <a:cxnSpLocks/>
          </p:cNvCxnSpPr>
          <p:nvPr/>
        </p:nvCxnSpPr>
        <p:spPr>
          <a:xfrm>
            <a:off x="9800550" y="4400274"/>
            <a:ext cx="0" cy="752297"/>
          </a:xfrm>
          <a:prstGeom prst="straightConnector1">
            <a:avLst/>
          </a:prstGeom>
          <a:ln w="152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8FACD60-5BAD-78A5-54D6-9A69A38AA345}"/>
              </a:ext>
            </a:extLst>
          </p:cNvPr>
          <p:cNvCxnSpPr>
            <a:cxnSpLocks/>
          </p:cNvCxnSpPr>
          <p:nvPr/>
        </p:nvCxnSpPr>
        <p:spPr>
          <a:xfrm>
            <a:off x="3864078" y="5737722"/>
            <a:ext cx="2133600" cy="782685"/>
          </a:xfrm>
          <a:prstGeom prst="straightConnector1">
            <a:avLst/>
          </a:prstGeom>
          <a:ln w="152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06098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Down 5">
            <a:extLst>
              <a:ext uri="{FF2B5EF4-FFF2-40B4-BE49-F238E27FC236}">
                <a16:creationId xmlns:a16="http://schemas.microsoft.com/office/drawing/2014/main" id="{3B15AA56-DB5E-ED3D-0194-ED0B9E056705}"/>
              </a:ext>
            </a:extLst>
          </p:cNvPr>
          <p:cNvSpPr/>
          <p:nvPr/>
        </p:nvSpPr>
        <p:spPr>
          <a:xfrm>
            <a:off x="1846210" y="1692028"/>
            <a:ext cx="1415846" cy="3589989"/>
          </a:xfrm>
          <a:prstGeom prst="downArrow">
            <a:avLst/>
          </a:prstGeom>
          <a:solidFill>
            <a:srgbClr val="70A8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3F9E90A5-D419-6024-9C74-F4B021BD3F20}"/>
              </a:ext>
            </a:extLst>
          </p:cNvPr>
          <p:cNvSpPr/>
          <p:nvPr/>
        </p:nvSpPr>
        <p:spPr>
          <a:xfrm>
            <a:off x="9245396" y="1692028"/>
            <a:ext cx="1415846" cy="3589989"/>
          </a:xfrm>
          <a:prstGeom prst="downArrow">
            <a:avLst/>
          </a:prstGeom>
          <a:solidFill>
            <a:srgbClr val="70A8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E02F876-7C65-7D7C-4E7B-BBC916D759F4}"/>
                  </a:ext>
                </a:extLst>
              </p:cNvPr>
              <p:cNvSpPr txBox="1"/>
              <p:nvPr/>
            </p:nvSpPr>
            <p:spPr>
              <a:xfrm>
                <a:off x="3782960" y="16691"/>
                <a:ext cx="8524567" cy="17254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x-IV_mathan" sz="40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IV_mathan" sz="40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x-IV_mathan" sz="40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d>
                        <m:dPr>
                          <m:ctrlPr>
                            <a:rPr lang="x-IV_mathan" sz="4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x-IV_mathan" sz="4000" smtClean="0">
                              <a:solidFill>
                                <a:srgbClr val="FF66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40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000" b="0" i="1" smtClean="0">
                              <a:solidFill>
                                <a:srgbClr val="FF66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𝜃</m:t>
                          </m:r>
                          <m:sSub>
                            <m:sSubPr>
                              <m:ctrlPr>
                                <a:rPr lang="x-IV_mathan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x-IV_mathan" sz="40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sup>
                      </m:sSup>
                      <m:r>
                        <a:rPr lang="en-GB" sz="40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x-IV_mathan" sz="4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x-IV_mathan" sz="4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x-IV_mathan" sz="40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x-IV_mathan" sz="4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x-IV_mathan" sz="4000" smtClean="0">
                                        <a:solidFill>
                                          <a:srgbClr val="FF66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x-IV_mathan" sz="4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x-IV_mathan" sz="40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x-IV_mathan" sz="4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x-IV_mathan" sz="4000" smtClean="0">
                                        <a:solidFill>
                                          <a:srgbClr val="FF66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x-IV_mathan" sz="4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x-IV_mathan" sz="40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x-IV_mathan" sz="4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x-IV_mathan" sz="4000" smtClean="0">
                                        <a:solidFill>
                                          <a:srgbClr val="FF66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x-IV_mathan" sz="40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x-IV_mathan" sz="4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x-IV_mathan" sz="4000" smtClean="0">
                                        <a:solidFill>
                                          <a:srgbClr val="FF66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x-IV_mathan" sz="4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x-IV_mathan" sz="4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x-IV_mathan" sz="4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x-IV_mathan" sz="4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E02F876-7C65-7D7C-4E7B-BBC916D75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960" y="16691"/>
                <a:ext cx="8524567" cy="17254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D05639-3CBA-8CDF-33B7-A53B3CB32102}"/>
                  </a:ext>
                </a:extLst>
              </p:cNvPr>
              <p:cNvSpPr txBox="1"/>
              <p:nvPr/>
            </p:nvSpPr>
            <p:spPr>
              <a:xfrm>
                <a:off x="76404" y="5214420"/>
                <a:ext cx="3893574" cy="15573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3600" b="0" i="1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x-IV_mathan" sz="3600" i="1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x-IV_mathan" sz="3600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e>
                      </m:acc>
                      <m:r>
                        <a:rPr lang="x-IV_mathan" sz="36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x-IV_mathan" sz="3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x-IV_mathan" sz="3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x-IV_mathan" sz="3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x-IV_mathan" sz="3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x-IV_mathan" sz="3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x-IV_mathan" sz="3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600" b="0" i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D05639-3CBA-8CDF-33B7-A53B3CB32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4" y="5214420"/>
                <a:ext cx="3893574" cy="15573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6BD341-CDC5-FAA2-9A24-94E01DDD0ABE}"/>
                  </a:ext>
                </a:extLst>
              </p:cNvPr>
              <p:cNvSpPr txBox="1"/>
              <p:nvPr/>
            </p:nvSpPr>
            <p:spPr>
              <a:xfrm>
                <a:off x="-37896" y="105182"/>
                <a:ext cx="3893575" cy="15573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x-IV_mathan" sz="3600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x-IV_mathan" sz="360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x-IV_mathan" sz="36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x-IV_mathan" sz="3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x-IV_mathan" sz="3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x-IV_mathan" sz="3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x-IV_mathan" sz="3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x-IV_mathan" sz="3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x-IV_mathan" sz="3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600" b="0" i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6BD341-CDC5-FAA2-9A24-94E01DDD0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896" y="105182"/>
                <a:ext cx="3893575" cy="15573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D49D9C-8BDE-3040-20EB-B6E1A443EA67}"/>
                  </a:ext>
                </a:extLst>
              </p:cNvPr>
              <p:cNvSpPr txBox="1"/>
              <p:nvPr/>
            </p:nvSpPr>
            <p:spPr>
              <a:xfrm>
                <a:off x="4195714" y="4983334"/>
                <a:ext cx="8052619" cy="18474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x-IV_mathan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IV_mathan" sz="400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x-IV_mathan" sz="4000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x-IV_mathan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x-IV_mathan" sz="400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40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000" b="0" i="1" smtClean="0">
                              <a:solidFill>
                                <a:srgbClr val="FF66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𝜃</m:t>
                          </m:r>
                          <m:acc>
                            <m:accPr>
                              <m:chr m:val="̃"/>
                              <m:ctrlP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x-IV_mathan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x-IV_mathan" sz="40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</m:e>
                          </m:acc>
                        </m:sup>
                      </m:sSup>
                      <m:r>
                        <a:rPr lang="en-GB" sz="40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x-IV_mathan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x-IV_mathan" sz="4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x-IV_mathan" sz="400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x-IV_mathan" sz="4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x-IV_mathan" sz="400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x-IV_mathan" sz="4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x-IV_mathan" sz="4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x-IV_mathan" sz="4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x-IV_mathan" sz="4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D49D9C-8BDE-3040-20EB-B6E1A443E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714" y="4983334"/>
                <a:ext cx="8052619" cy="18474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90ED42BE-38DD-63FF-A4CB-0E0D1E357E9D}"/>
              </a:ext>
            </a:extLst>
          </p:cNvPr>
          <p:cNvGrpSpPr/>
          <p:nvPr/>
        </p:nvGrpSpPr>
        <p:grpSpPr>
          <a:xfrm>
            <a:off x="162229" y="1725331"/>
            <a:ext cx="11882285" cy="2789832"/>
            <a:chOff x="162229" y="1725331"/>
            <a:chExt cx="11882285" cy="278983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753445B-85DF-075C-9779-DFABFBC36539}"/>
                </a:ext>
              </a:extLst>
            </p:cNvPr>
            <p:cNvGrpSpPr/>
            <p:nvPr/>
          </p:nvGrpSpPr>
          <p:grpSpPr>
            <a:xfrm>
              <a:off x="162229" y="1725331"/>
              <a:ext cx="11882285" cy="2789832"/>
              <a:chOff x="162229" y="1813822"/>
              <a:chExt cx="11882285" cy="2789832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53C31DF-17BB-FC6A-35C7-8DEF0306164A}"/>
                  </a:ext>
                </a:extLst>
              </p:cNvPr>
              <p:cNvSpPr/>
              <p:nvPr/>
            </p:nvSpPr>
            <p:spPr>
              <a:xfrm>
                <a:off x="162229" y="1961307"/>
                <a:ext cx="11882285" cy="2570956"/>
              </a:xfrm>
              <a:prstGeom prst="rect">
                <a:avLst/>
              </a:prstGeom>
              <a:solidFill>
                <a:srgbClr val="ECF3FA">
                  <a:alpha val="8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67AF7F3F-C45F-A557-680D-92D0AF51DCFF}"/>
                      </a:ext>
                    </a:extLst>
                  </p:cNvPr>
                  <p:cNvSpPr txBox="1"/>
                  <p:nvPr/>
                </p:nvSpPr>
                <p:spPr>
                  <a:xfrm>
                    <a:off x="162230" y="3570422"/>
                    <a:ext cx="7241460" cy="10332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x-IV_mathan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x-IV_mathan" sz="540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x-IV_mathan" sz="5400"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</m:e>
                          </m:acc>
                          <m:d>
                            <m:dPr>
                              <m:ctrlPr>
                                <a:rPr lang="x-IV_mathan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x-IV_mathan" sz="540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GB" sz="5400" b="0" i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GB" sz="54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5400" b="0" i="1" smtClean="0">
                                  <a:solidFill>
                                    <a:srgbClr val="FF0066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GB" sz="54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x-IV_mathan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IV_mathan" sz="540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x-IV_mathan" sz="5400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d>
                            <m:dPr>
                              <m:ctrlPr>
                                <a:rPr lang="x-IV_mathan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x-IV_mathan" sz="540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GB" sz="54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54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oMath>
                      </m:oMathPara>
                    </a14:m>
                    <a:endParaRPr lang="en-CA" sz="5400" i="1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67AF7F3F-C45F-A557-680D-92D0AF51DC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2230" y="3570422"/>
                    <a:ext cx="7241460" cy="10332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C0437C5D-7E70-1CE7-D9E6-E40EB6E06ED8}"/>
                      </a:ext>
                    </a:extLst>
                  </p:cNvPr>
                  <p:cNvSpPr txBox="1"/>
                  <p:nvPr/>
                </p:nvSpPr>
                <p:spPr>
                  <a:xfrm>
                    <a:off x="7772402" y="2336364"/>
                    <a:ext cx="4168877" cy="18829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GB" sz="44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x-IV_mathan" sz="44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x-IV_mathan" sz="4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x-IV_mathan" sz="4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GB" sz="44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44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GB" sz="44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x-IV_mathan" sz="4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44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GB" sz="440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x-IV_mathan" sz="4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x-IV_mathan" sz="4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x-IV_mathan" sz="44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sz="4400" b="0" i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CA" sz="4400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C0437C5D-7E70-1CE7-D9E6-E40EB6E06E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2402" y="2336364"/>
                    <a:ext cx="4168877" cy="188295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B257B17-8BCF-4C45-7096-2723F5D23AB6}"/>
                  </a:ext>
                </a:extLst>
              </p:cNvPr>
              <p:cNvSpPr txBox="1"/>
              <p:nvPr/>
            </p:nvSpPr>
            <p:spPr>
              <a:xfrm>
                <a:off x="1548578" y="1813822"/>
                <a:ext cx="3642853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5400" dirty="0"/>
                  <a:t>Diagonalize!</a:t>
                </a:r>
                <a:endParaRPr lang="en-CA" sz="54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4B3831DF-439F-9E47-4985-B7F197485F58}"/>
                    </a:ext>
                  </a:extLst>
                </p:cNvPr>
                <p:cNvSpPr txBox="1"/>
                <p:nvPr/>
              </p:nvSpPr>
              <p:spPr>
                <a:xfrm>
                  <a:off x="191727" y="2545032"/>
                  <a:ext cx="7241460" cy="10038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GB" sz="5400" dirty="0">
                      <a:solidFill>
                        <a:srgbClr val="002060"/>
                      </a:solidFill>
                    </a:rPr>
                    <a:t>   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x-IV_mathan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x-IV_mathan" sz="54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e>
                      </m:acc>
                      <m:r>
                        <a:rPr lang="en-GB" sz="5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GB" sz="54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b="0" i="1" smtClean="0">
                              <a:solidFill>
                                <a:srgbClr val="FF006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sz="5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x-IV_mathan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x-IV_mathan" sz="5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GB" sz="5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GB" sz="5400" i="1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a14:m>
                  <a:endParaRPr lang="en-CA" sz="5400" i="1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4B3831DF-439F-9E47-4985-B7F197485F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727" y="2545032"/>
                  <a:ext cx="7241460" cy="10038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45798B1-66E3-DA11-DEA5-8EC1C8F0BF93}"/>
              </a:ext>
            </a:extLst>
          </p:cNvPr>
          <p:cNvCxnSpPr>
            <a:cxnSpLocks/>
          </p:cNvCxnSpPr>
          <p:nvPr/>
        </p:nvCxnSpPr>
        <p:spPr>
          <a:xfrm flipV="1">
            <a:off x="3797508" y="-22602"/>
            <a:ext cx="0" cy="187529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56389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7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74F0C7-0536-DA47-8020-FB2E3968BB16}"/>
                  </a:ext>
                </a:extLst>
              </p:cNvPr>
              <p:cNvSpPr txBox="1"/>
              <p:nvPr/>
            </p:nvSpPr>
            <p:spPr>
              <a:xfrm>
                <a:off x="57150" y="-54"/>
                <a:ext cx="11867427" cy="25222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5000" u="sng" dirty="0"/>
                  <a:t>Exercise</a:t>
                </a:r>
                <a:r>
                  <a:rPr lang="en-CA" sz="5000" dirty="0"/>
                  <a:t>: explain why </a:t>
                </a:r>
                <a:r>
                  <a:rPr lang="en-GB" sz="5000" dirty="0">
                    <a:solidFill>
                      <a:srgbClr val="BC4C00"/>
                    </a:solidFill>
                  </a:rPr>
                  <a:t>rotation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x-IV_mathan" sz="5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IV_mathan" sz="50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x-IV_mathan" sz="500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d>
                      <m:dPr>
                        <m:ctrlPr>
                          <a:rPr lang="x-IV_mathan" sz="5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x-IV_mathan" sz="50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sz="5000" dirty="0"/>
                  <a:t> and its </a:t>
                </a:r>
                <a:r>
                  <a:rPr lang="en-GB" sz="5000" dirty="0">
                    <a:solidFill>
                      <a:srgbClr val="002060"/>
                    </a:solidFill>
                  </a:rPr>
                  <a:t>generator</a:t>
                </a:r>
                <a:r>
                  <a:rPr lang="en-GB" sz="5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x-IV_mathan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x-IV_mathan" sz="5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GB" sz="5000" dirty="0"/>
                  <a:t> transform using the same coordinate-change matrix </a:t>
                </a:r>
                <a14:m>
                  <m:oMath xmlns:m="http://schemas.openxmlformats.org/officeDocument/2006/math">
                    <m:r>
                      <a:rPr lang="en-GB" sz="5000" i="1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5000" dirty="0"/>
                  <a:t>.</a:t>
                </a:r>
                <a:endParaRPr lang="en-CA" sz="5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74F0C7-0536-DA47-8020-FB2E3968B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" y="-54"/>
                <a:ext cx="11867427" cy="2522229"/>
              </a:xfrm>
              <a:prstGeom prst="rect">
                <a:avLst/>
              </a:prstGeom>
              <a:blipFill>
                <a:blip r:embed="rId2"/>
                <a:stretch>
                  <a:fillRect l="-2465" t="-5314" b="-1256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9EC5C8-ACDE-0F62-CBC2-BFAF4F3775D3}"/>
                  </a:ext>
                </a:extLst>
              </p:cNvPr>
              <p:cNvSpPr txBox="1"/>
              <p:nvPr/>
            </p:nvSpPr>
            <p:spPr>
              <a:xfrm>
                <a:off x="162230" y="3996281"/>
                <a:ext cx="8010220" cy="1137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x-IV_mathan" sz="6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IV_mathan" sz="600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x-IV_mathan" sz="6000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x-IV_mathan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x-IV_mathan" sz="600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60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solidFill>
                                <a:srgbClr val="FF0066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sz="60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x-IV_mathan" sz="6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IV_mathan" sz="600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x-IV_mathan" sz="600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d>
                        <m:dPr>
                          <m:ctrlPr>
                            <a:rPr lang="x-IV_mathan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x-IV_mathan" sz="600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60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6000" i="1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CA" sz="6000" i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9EC5C8-ACDE-0F62-CBC2-BFAF4F377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230" y="3996281"/>
                <a:ext cx="8010220" cy="11377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02F288-184A-C7B1-DB74-487DF79A8538}"/>
                  </a:ext>
                </a:extLst>
              </p:cNvPr>
              <p:cNvSpPr txBox="1"/>
              <p:nvPr/>
            </p:nvSpPr>
            <p:spPr>
              <a:xfrm>
                <a:off x="191727" y="2754582"/>
                <a:ext cx="8010220" cy="11051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6000" dirty="0">
                    <a:solidFill>
                      <a:srgbClr val="002060"/>
                    </a:solidFill>
                  </a:rPr>
                  <a:t>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6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x-IV_mathan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x-IV_mathan" sz="60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e>
                    </m:acc>
                    <m:r>
                      <a:rPr lang="en-GB" sz="60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GB" sz="60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rgbClr val="FF00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sz="6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x-IV_mathan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x-IV_mathan" sz="6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GB" sz="6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GB" sz="6000" i="1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CA" sz="6000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02F288-184A-C7B1-DB74-487DF79A8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27" y="2754582"/>
                <a:ext cx="8010220" cy="11051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CD09C63-9913-8FDE-1D6B-0DBA768C5E69}"/>
                  </a:ext>
                </a:extLst>
              </p:cNvPr>
              <p:cNvSpPr txBox="1"/>
              <p:nvPr/>
            </p:nvSpPr>
            <p:spPr>
              <a:xfrm>
                <a:off x="162230" y="5720253"/>
                <a:ext cx="11901628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6000" u="sng" dirty="0"/>
                  <a:t>Hint</a:t>
                </a:r>
                <a:r>
                  <a:rPr lang="en-CA" sz="6000" dirty="0"/>
                  <a:t>: recall matrix definition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CD09C63-9913-8FDE-1D6B-0DBA768C5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230" y="5720253"/>
                <a:ext cx="11901628" cy="1015663"/>
              </a:xfrm>
              <a:prstGeom prst="rect">
                <a:avLst/>
              </a:prstGeom>
              <a:blipFill>
                <a:blip r:embed="rId5"/>
                <a:stretch>
                  <a:fillRect l="-3125" t="-17365" b="-401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677D06-C95B-4FD6-3C5A-EC587E768DEF}"/>
                  </a:ext>
                </a:extLst>
              </p:cNvPr>
              <p:cNvSpPr txBox="1"/>
              <p:nvPr/>
            </p:nvSpPr>
            <p:spPr>
              <a:xfrm>
                <a:off x="8539262" y="2825242"/>
                <a:ext cx="3213865" cy="227068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x-IV_mathan" sz="6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IV_mathan" sz="660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x-IV_mathan" sz="660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d>
                        <m:dPr>
                          <m:ctrlPr>
                            <a:rPr lang="x-IV_mathan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x-IV_mathan" sz="660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CA" sz="6600" i="1" dirty="0">
                  <a:solidFill>
                    <a:srgbClr val="FF66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x-IV_mathan" sz="660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sSub>
                            <m:sSubPr>
                              <m:ctrlPr>
                                <a:rPr lang="x-IV_mathan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x-IV_mathan" sz="66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677D06-C95B-4FD6-3C5A-EC587E768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262" y="2825242"/>
                <a:ext cx="3213865" cy="22706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1091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FB4E13-EAF1-1153-8975-29C677DFA042}"/>
                  </a:ext>
                </a:extLst>
              </p:cNvPr>
              <p:cNvSpPr txBox="1"/>
              <p:nvPr/>
            </p:nvSpPr>
            <p:spPr>
              <a:xfrm>
                <a:off x="620403" y="1945659"/>
                <a:ext cx="7433186" cy="140698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8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80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GB" sz="8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8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8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8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GB" sz="8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8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𝑡𝑟</m:t>
                          </m:r>
                          <m:d>
                            <m:dPr>
                              <m:ctrlPr>
                                <a:rPr lang="en-GB" sz="8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8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GB" sz="8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FB4E13-EAF1-1153-8975-29C677DFA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03" y="1945659"/>
                <a:ext cx="7433186" cy="14069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64578A-F015-B56C-EF36-864D10E0680C}"/>
                  </a:ext>
                </a:extLst>
              </p:cNvPr>
              <p:cNvSpPr txBox="1"/>
              <p:nvPr/>
            </p:nvSpPr>
            <p:spPr>
              <a:xfrm>
                <a:off x="971" y="10048"/>
                <a:ext cx="8672051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6000" dirty="0">
                    <a:solidFill>
                      <a:srgbClr val="000000"/>
                    </a:solidFill>
                  </a:rPr>
                  <a:t>Rotation matrix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sz="6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sz="6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𝑆𝑂</m:t>
                    </m:r>
                    <m:r>
                      <a:rPr lang="en-GB" sz="6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(3)</m:t>
                    </m:r>
                  </m:oMath>
                </a14:m>
                <a:endParaRPr lang="en-CA" sz="6000" dirty="0">
                  <a:solidFill>
                    <a:srgbClr val="000000"/>
                  </a:solidFill>
                </a:endParaRPr>
              </a:p>
              <a:p>
                <a:r>
                  <a:rPr lang="en-GB" sz="6000" b="0" dirty="0">
                    <a:solidFill>
                      <a:srgbClr val="000000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func>
                      <m:funcPr>
                        <m:ctrlPr>
                          <a:rPr lang="en-GB" sz="6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6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GB" sz="6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e>
                    </m:func>
                    <m:r>
                      <a:rPr lang="en-GB" sz="6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r>
                  <a:rPr lang="en-CA" sz="6000" dirty="0">
                    <a:solidFill>
                      <a:srgbClr val="0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64578A-F015-B56C-EF36-864D10E06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" y="10048"/>
                <a:ext cx="8672051" cy="1938992"/>
              </a:xfrm>
              <a:prstGeom prst="rect">
                <a:avLst/>
              </a:prstGeom>
              <a:blipFill>
                <a:blip r:embed="rId4"/>
                <a:stretch>
                  <a:fillRect l="-4216" t="-974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BB0CE7-FFB9-8F9E-00EC-796D64D3158F}"/>
                  </a:ext>
                </a:extLst>
              </p:cNvPr>
              <p:cNvSpPr txBox="1"/>
              <p:nvPr/>
            </p:nvSpPr>
            <p:spPr>
              <a:xfrm>
                <a:off x="620404" y="3351264"/>
                <a:ext cx="5042978" cy="36244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6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60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GB" sz="6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GB" sz="6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60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sz="6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6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60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GB" sz="6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6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GB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sz="6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𝑡𝑟</m:t>
                          </m:r>
                          <m:d>
                            <m:dPr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sup>
                      </m:sSup>
                      <m:r>
                        <a:rPr lang="en-GB" sz="6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sz="6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BB0CE7-FFB9-8F9E-00EC-796D64D31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04" y="3351264"/>
                <a:ext cx="5042978" cy="36244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26B6534-0ABB-2C9F-75D8-48B7C8A9E57C}"/>
                  </a:ext>
                </a:extLst>
              </p:cNvPr>
              <p:cNvSpPr txBox="1"/>
              <p:nvPr/>
            </p:nvSpPr>
            <p:spPr>
              <a:xfrm>
                <a:off x="5531616" y="5647623"/>
                <a:ext cx="5500178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GB" sz="7200" i="1">
                          <a:latin typeface="Cambria Math" panose="02040503050406030204" pitchFamily="18" charset="0"/>
                        </a:rPr>
                        <m:t>𝑡𝑟</m:t>
                      </m:r>
                      <m:d>
                        <m:dPr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7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26B6534-0ABB-2C9F-75D8-48B7C8A9E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616" y="5647623"/>
                <a:ext cx="5500178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5897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build="p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29DD9-7A1E-4A18-9923-D0699F3915B8}"/>
                  </a:ext>
                </a:extLst>
              </p:cNvPr>
              <p:cNvSpPr txBox="1"/>
              <p:nvPr/>
            </p:nvSpPr>
            <p:spPr>
              <a:xfrm>
                <a:off x="971" y="10048"/>
                <a:ext cx="8672051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6000" dirty="0">
                    <a:solidFill>
                      <a:srgbClr val="000000"/>
                    </a:solidFill>
                  </a:rPr>
                  <a:t>Rotation matrix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sz="6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sz="6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𝑆𝑂</m:t>
                    </m:r>
                    <m:r>
                      <a:rPr lang="en-GB" sz="6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(3)</m:t>
                    </m:r>
                  </m:oMath>
                </a14:m>
                <a:endParaRPr lang="en-CA" sz="6000" dirty="0">
                  <a:solidFill>
                    <a:srgbClr val="000000"/>
                  </a:solidFill>
                </a:endParaRPr>
              </a:p>
              <a:p>
                <a:r>
                  <a:rPr lang="en-GB" sz="6000" b="0" dirty="0">
                    <a:solidFill>
                      <a:srgbClr val="000000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sz="6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CA" sz="6000" dirty="0">
                    <a:solidFill>
                      <a:srgbClr val="0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29DD9-7A1E-4A18-9923-D0699F391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" y="10048"/>
                <a:ext cx="8672051" cy="1938992"/>
              </a:xfrm>
              <a:prstGeom prst="rect">
                <a:avLst/>
              </a:prstGeom>
              <a:blipFill>
                <a:blip r:embed="rId3"/>
                <a:stretch>
                  <a:fillRect l="-4216" t="-974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AC8019-D08B-4005-B473-4E7AD7763DB2}"/>
                  </a:ext>
                </a:extLst>
              </p:cNvPr>
              <p:cNvSpPr txBox="1"/>
              <p:nvPr/>
            </p:nvSpPr>
            <p:spPr>
              <a:xfrm>
                <a:off x="565611" y="1860549"/>
                <a:ext cx="5159477" cy="50141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sSup>
                        <m:sSup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GB" sz="4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4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GB" sz="4800" b="0" dirty="0">
                  <a:solidFill>
                    <a:srgbClr val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4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4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4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GB" sz="4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4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GB" sz="4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4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GB" sz="48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p>
                      <m:sSup>
                        <m:sSupPr>
                          <m:ctrlPr>
                            <a:rPr lang="en-GB"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sSup>
                            <m:sSup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sup>
                      </m:sSup>
                      <m:r>
                        <a:rPr lang="en-GB" sz="4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GB" sz="48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GB" sz="4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GB" sz="4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sz="4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en-GB" sz="4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sup>
                      </m:sSup>
                      <m:r>
                        <a:rPr lang="en-GB" sz="4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GB" sz="48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GB" sz="4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GB"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4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48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GB"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GB"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4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4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GB" sz="48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AC8019-D08B-4005-B473-4E7AD7763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11" y="1860549"/>
                <a:ext cx="5159477" cy="50141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E5D5C5-8846-4BB7-8F80-585D39764233}"/>
                  </a:ext>
                </a:extLst>
              </p:cNvPr>
              <p:cNvSpPr txBox="1"/>
              <p:nvPr/>
            </p:nvSpPr>
            <p:spPr>
              <a:xfrm>
                <a:off x="6929643" y="1190213"/>
                <a:ext cx="4667249" cy="115268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sz="6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6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GB" sz="6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66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p>
                    </m:oMath>
                  </m:oMathPara>
                </a14:m>
                <a:endParaRPr lang="en-GB" sz="66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E5D5C5-8846-4BB7-8F80-585D39764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643" y="1190213"/>
                <a:ext cx="4667249" cy="11526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E176353-984D-4A5A-0650-E0A6C80D2058}"/>
                  </a:ext>
                </a:extLst>
              </p:cNvPr>
              <p:cNvSpPr txBox="1"/>
              <p:nvPr/>
            </p:nvSpPr>
            <p:spPr>
              <a:xfrm>
                <a:off x="5810863" y="2465588"/>
                <a:ext cx="6194326" cy="265733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4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sz="4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GB" sz="48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GB" sz="4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GB" sz="4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GB" sz="4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GB" sz="4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GB" sz="4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f>
                                  <m:fPr>
                                    <m:ctrlPr>
                                      <a:rPr lang="en-GB" sz="4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GB" sz="4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GB" sz="4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48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  <m:r>
                                              <a:rPr lang="en-GB" sz="48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GB" sz="4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GB" sz="4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GB" sz="4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!</m:t>
                                    </m:r>
                                  </m:den>
                                </m:f>
                              </m:e>
                            </m:nary>
                          </m:e>
                        </m:d>
                      </m:e>
                      <m:sup>
                        <m:r>
                          <a:rPr lang="en-GB" sz="4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GB" sz="4800" b="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GB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GB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GB" sz="4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sz="4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8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sSup>
                                      <m:sSupPr>
                                        <m:ctrlPr>
                                          <a:rPr lang="en-GB" sz="48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48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p>
                                        <m: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GB" sz="4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4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  <m:r>
                      <a:rPr lang="en-GB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sSup>
                          <m:sSup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GB" sz="4800" b="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E176353-984D-4A5A-0650-E0A6C80D2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863" y="2465588"/>
                <a:ext cx="6194326" cy="2657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5176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 animBg="1"/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29DD9-7A1E-4A18-9923-D0699F3915B8}"/>
                  </a:ext>
                </a:extLst>
              </p:cNvPr>
              <p:cNvSpPr txBox="1"/>
              <p:nvPr/>
            </p:nvSpPr>
            <p:spPr>
              <a:xfrm>
                <a:off x="971" y="10048"/>
                <a:ext cx="8672051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6000" dirty="0">
                    <a:solidFill>
                      <a:srgbClr val="000000"/>
                    </a:solidFill>
                  </a:rPr>
                  <a:t>Rotation matrix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sz="6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sz="6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𝑆𝑂</m:t>
                    </m:r>
                    <m:r>
                      <a:rPr lang="en-GB" sz="6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(3)</m:t>
                    </m:r>
                  </m:oMath>
                </a14:m>
                <a:endParaRPr lang="en-CA" sz="6000" dirty="0">
                  <a:solidFill>
                    <a:srgbClr val="000000"/>
                  </a:solidFill>
                </a:endParaRPr>
              </a:p>
              <a:p>
                <a:r>
                  <a:rPr lang="en-GB" sz="6000" b="0" dirty="0">
                    <a:solidFill>
                      <a:srgbClr val="000000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sz="6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CA" sz="6000" dirty="0">
                    <a:solidFill>
                      <a:srgbClr val="0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29DD9-7A1E-4A18-9923-D0699F391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" y="10048"/>
                <a:ext cx="8672051" cy="1938992"/>
              </a:xfrm>
              <a:prstGeom prst="rect">
                <a:avLst/>
              </a:prstGeom>
              <a:blipFill>
                <a:blip r:embed="rId3"/>
                <a:stretch>
                  <a:fillRect l="-4216" t="-974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AC8019-D08B-4005-B473-4E7AD7763DB2}"/>
                  </a:ext>
                </a:extLst>
              </p:cNvPr>
              <p:cNvSpPr txBox="1"/>
              <p:nvPr/>
            </p:nvSpPr>
            <p:spPr>
              <a:xfrm>
                <a:off x="0" y="1683567"/>
                <a:ext cx="8231868" cy="52016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900"/>
                  </a:spcAft>
                </a:pPr>
                <a:r>
                  <a:rPr lang="en-GB" sz="4800" dirty="0">
                    <a:solidFill>
                      <a:srgbClr val="000000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GB" sz="6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GB" sz="6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sSup>
                      <m:sSup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GB" sz="6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6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GB" sz="6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GB" sz="6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GB" sz="6000" b="0" dirty="0">
                  <a:solidFill>
                    <a:srgbClr val="000000"/>
                  </a:solidFill>
                </a:endParaRPr>
              </a:p>
              <a:p>
                <a:pPr>
                  <a:spcAft>
                    <a:spcPts val="900"/>
                  </a:spcAft>
                </a:pPr>
                <a:r>
                  <a:rPr lang="en-GB" sz="5400" b="0" dirty="0">
                    <a:solidFill>
                      <a:srgbClr val="000000"/>
                    </a:solidFill>
                  </a:rPr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5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5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54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d>
                      <m:dPr>
                        <m:ctrlPr>
                          <a:rPr lang="en-GB" sz="5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GB" sz="5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sSup>
                          <m:sSup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GB" sz="5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54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  <m:sup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GB" sz="5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5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𝑑𝐼</m:t>
                        </m:r>
                      </m:num>
                      <m:den>
                        <m:r>
                          <a:rPr lang="en-GB" sz="5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5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r>
                  <a:rPr lang="en-GB" sz="5400" b="0" dirty="0">
                    <a:solidFill>
                      <a:srgbClr val="000000"/>
                    </a:solidFill>
                  </a:rPr>
                  <a:t> </a:t>
                </a:r>
                <a:endParaRPr lang="en-GB" sz="6000" b="0" dirty="0">
                  <a:solidFill>
                    <a:srgbClr val="000000"/>
                  </a:solidFill>
                </a:endParaRPr>
              </a:p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𝑑𝑅</m:t>
                          </m:r>
                          <m:d>
                            <m:dPr>
                              <m:ctrlPr>
                                <a:rPr lang="en-GB" sz="4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GB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sSup>
                        <m:sSup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GB" sz="4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>
                        <m:fPr>
                          <m:ctrlPr>
                            <a:rPr lang="en-GB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GB" sz="4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0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>
                            <a:rPr lang="en-GB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GB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sz="40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GB" sz="3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3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3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GB" sz="3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GB"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3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sSup>
                        <m:sSupPr>
                          <m:ctrlPr>
                            <a:rPr lang="en-GB"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3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3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38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GB" sz="3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GB"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38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3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3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sz="3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p>
                        </m:e>
                      </m:d>
                      <m:f>
                        <m:fPr>
                          <m:ctrlPr>
                            <a:rPr lang="en-GB"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3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3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sz="3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3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GB" sz="3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GB" sz="3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GB" sz="3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>
                            <a:rPr lang="en-GB"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3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GB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38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AC8019-D08B-4005-B473-4E7AD7763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83567"/>
                <a:ext cx="8231868" cy="52016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E5D5C5-8846-4BB7-8F80-585D39764233}"/>
                  </a:ext>
                </a:extLst>
              </p:cNvPr>
              <p:cNvSpPr txBox="1"/>
              <p:nvPr/>
            </p:nvSpPr>
            <p:spPr>
              <a:xfrm>
                <a:off x="7396934" y="1077726"/>
                <a:ext cx="4667249" cy="115268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sz="6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6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GB" sz="6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66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p>
                    </m:oMath>
                  </m:oMathPara>
                </a14:m>
                <a:endParaRPr lang="en-GB" sz="66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E5D5C5-8846-4BB7-8F80-585D39764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934" y="1077726"/>
                <a:ext cx="4667249" cy="11526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E176353-984D-4A5A-0650-E0A6C80D2058}"/>
                  </a:ext>
                </a:extLst>
              </p:cNvPr>
              <p:cNvSpPr txBox="1"/>
              <p:nvPr/>
            </p:nvSpPr>
            <p:spPr>
              <a:xfrm>
                <a:off x="8231868" y="2450203"/>
                <a:ext cx="3687097" cy="413299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4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GB" sz="4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GB" sz="44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GB" sz="4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GB" sz="4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GB" sz="4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f>
                                  <m:fPr>
                                    <m:ctrlPr>
                                      <a:rPr lang="en-GB" sz="4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GB" sz="4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GB" sz="4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44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  <m:r>
                                              <a:rPr lang="en-GB" sz="44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GB" sz="4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GB" sz="4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GB" sz="4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!</m:t>
                                    </m:r>
                                  </m:den>
                                </m:f>
                              </m:e>
                            </m:nary>
                          </m:e>
                        </m:d>
                      </m:e>
                      <m:sup>
                        <m:r>
                          <a:rPr lang="en-GB" sz="4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GB" sz="4400" b="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GB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GB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GB" sz="4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sz="4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4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sSup>
                                      <m:sSupPr>
                                        <m:ctrlPr>
                                          <a:rPr lang="en-GB" sz="44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44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p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GB" sz="4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4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r>
                  <a:rPr lang="en-GB" sz="4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GB" sz="4400" b="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E176353-984D-4A5A-0650-E0A6C80D2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1868" y="2450203"/>
                <a:ext cx="3687097" cy="41329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9198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 animBg="1"/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29DD9-7A1E-4A18-9923-D0699F3915B8}"/>
                  </a:ext>
                </a:extLst>
              </p:cNvPr>
              <p:cNvSpPr txBox="1"/>
              <p:nvPr/>
            </p:nvSpPr>
            <p:spPr>
              <a:xfrm>
                <a:off x="971" y="10048"/>
                <a:ext cx="8672051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6000" dirty="0">
                    <a:solidFill>
                      <a:srgbClr val="000000"/>
                    </a:solidFill>
                  </a:rPr>
                  <a:t>Rotation matrix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sz="6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sz="6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𝑆𝑂</m:t>
                    </m:r>
                    <m:r>
                      <a:rPr lang="en-GB" sz="6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(3)</m:t>
                    </m:r>
                  </m:oMath>
                </a14:m>
                <a:endParaRPr lang="en-CA" sz="6000" dirty="0">
                  <a:solidFill>
                    <a:srgbClr val="000000"/>
                  </a:solidFill>
                </a:endParaRPr>
              </a:p>
              <a:p>
                <a:r>
                  <a:rPr lang="en-GB" sz="6000" b="0" dirty="0">
                    <a:solidFill>
                      <a:srgbClr val="000000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sz="6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CA" sz="6000" dirty="0">
                    <a:solidFill>
                      <a:srgbClr val="0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29DD9-7A1E-4A18-9923-D0699F391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" y="10048"/>
                <a:ext cx="8672051" cy="1938992"/>
              </a:xfrm>
              <a:prstGeom prst="rect">
                <a:avLst/>
              </a:prstGeom>
              <a:blipFill>
                <a:blip r:embed="rId3"/>
                <a:stretch>
                  <a:fillRect l="-4216" t="-974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AC8019-D08B-4005-B473-4E7AD7763DB2}"/>
                  </a:ext>
                </a:extLst>
              </p:cNvPr>
              <p:cNvSpPr txBox="1"/>
              <p:nvPr/>
            </p:nvSpPr>
            <p:spPr>
              <a:xfrm>
                <a:off x="0" y="1683567"/>
                <a:ext cx="8231868" cy="5256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900"/>
                  </a:spcAft>
                </a:pPr>
                <a:r>
                  <a:rPr lang="en-GB" sz="4800" dirty="0">
                    <a:solidFill>
                      <a:srgbClr val="000000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GB" sz="6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GB" sz="6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sSup>
                      <m:sSup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GB" sz="6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6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GB" sz="6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GB" sz="6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GB" sz="6000" b="0" dirty="0">
                  <a:solidFill>
                    <a:srgbClr val="000000"/>
                  </a:solidFill>
                </a:endParaRPr>
              </a:p>
              <a:p>
                <a:pPr>
                  <a:spcAft>
                    <a:spcPts val="900"/>
                  </a:spcAft>
                </a:pPr>
                <a:r>
                  <a:rPr lang="en-GB" sz="5400" b="0" dirty="0">
                    <a:solidFill>
                      <a:srgbClr val="000000"/>
                    </a:solidFill>
                  </a:rPr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5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5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54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d>
                      <m:dPr>
                        <m:ctrlPr>
                          <a:rPr lang="en-GB" sz="5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GB" sz="5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sSup>
                          <m:sSup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GB" sz="5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54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  <m:sup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GB" sz="5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5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𝑑𝐼</m:t>
                        </m:r>
                      </m:num>
                      <m:den>
                        <m:r>
                          <a:rPr lang="en-GB" sz="5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5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r>
                  <a:rPr lang="en-GB" sz="5400" b="0" dirty="0">
                    <a:solidFill>
                      <a:srgbClr val="000000"/>
                    </a:solidFill>
                  </a:rPr>
                  <a:t> </a:t>
                </a:r>
                <a:endParaRPr lang="en-GB" sz="6000" b="0" dirty="0">
                  <a:solidFill>
                    <a:srgbClr val="000000"/>
                  </a:solidFill>
                </a:endParaRPr>
              </a:p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𝑑𝑅</m:t>
                          </m:r>
                          <m:d>
                            <m:dPr>
                              <m:ctrlPr>
                                <a:rPr lang="en-GB" sz="4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GB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sSup>
                        <m:sSup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GB" sz="4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f>
                        <m:fPr>
                          <m:ctrlPr>
                            <a:rPr lang="en-GB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GB" sz="4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0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>
                            <a:rPr lang="en-GB"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4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GB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sz="40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GB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36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GB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GB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3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d>
                        <m:dPr>
                          <m:ctrlPr>
                            <a:rPr lang="en-GB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36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sSup>
                                <m:sSup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3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sup>
                          </m:sSup>
                        </m:e>
                      </m:d>
                      <m:r>
                        <a:rPr lang="en-GB" sz="36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36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p>
                        </m:e>
                      </m:d>
                      <m:f>
                        <m:fPr>
                          <m:ctrlPr>
                            <a:rPr lang="en-GB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GB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36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sSup>
                                    <m:sSupPr>
                                      <m:ctrlPr>
                                        <a:rPr lang="en-GB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3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36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GB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3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GB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38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AC8019-D08B-4005-B473-4E7AD7763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83567"/>
                <a:ext cx="8231868" cy="52568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E5D5C5-8846-4BB7-8F80-585D39764233}"/>
                  </a:ext>
                </a:extLst>
              </p:cNvPr>
              <p:cNvSpPr txBox="1"/>
              <p:nvPr/>
            </p:nvSpPr>
            <p:spPr>
              <a:xfrm>
                <a:off x="7396934" y="1077726"/>
                <a:ext cx="4667249" cy="115268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sz="6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6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GB" sz="6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66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p>
                    </m:oMath>
                  </m:oMathPara>
                </a14:m>
                <a:endParaRPr lang="en-GB" sz="66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E5D5C5-8846-4BB7-8F80-585D39764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934" y="1077726"/>
                <a:ext cx="4667249" cy="11526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E176353-984D-4A5A-0650-E0A6C80D2058}"/>
                  </a:ext>
                </a:extLst>
              </p:cNvPr>
              <p:cNvSpPr txBox="1"/>
              <p:nvPr/>
            </p:nvSpPr>
            <p:spPr>
              <a:xfrm>
                <a:off x="8231868" y="2450203"/>
                <a:ext cx="3687097" cy="413299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4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4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GB" sz="4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GB" sz="44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GB" sz="4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GB" sz="4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GB" sz="4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f>
                                  <m:fPr>
                                    <m:ctrlPr>
                                      <a:rPr lang="en-GB" sz="4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GB" sz="4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GB" sz="44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44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  <m:r>
                                              <a:rPr lang="en-GB" sz="44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GB" sz="4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GB" sz="4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GB" sz="4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!</m:t>
                                    </m:r>
                                  </m:den>
                                </m:f>
                              </m:e>
                            </m:nary>
                          </m:e>
                        </m:d>
                      </m:e>
                      <m:sup>
                        <m:r>
                          <a:rPr lang="en-GB" sz="4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GB" sz="4400" b="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GB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GB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GB" sz="4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sz="4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4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sSup>
                                      <m:sSupPr>
                                        <m:ctrlPr>
                                          <a:rPr lang="en-GB" sz="44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44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p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GB" sz="4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4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r>
                  <a:rPr lang="en-GB" sz="4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GB" sz="4400" b="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E176353-984D-4A5A-0650-E0A6C80D2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1868" y="2450203"/>
                <a:ext cx="3687097" cy="41329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0370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29DD9-7A1E-4A18-9923-D0699F3915B8}"/>
                  </a:ext>
                </a:extLst>
              </p:cNvPr>
              <p:cNvSpPr txBox="1"/>
              <p:nvPr/>
            </p:nvSpPr>
            <p:spPr>
              <a:xfrm>
                <a:off x="971" y="10048"/>
                <a:ext cx="8672051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6000" dirty="0">
                    <a:solidFill>
                      <a:srgbClr val="000000"/>
                    </a:solidFill>
                  </a:rPr>
                  <a:t>Rotation matrix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sz="6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sz="6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𝑆𝑂</m:t>
                    </m:r>
                    <m:r>
                      <a:rPr lang="en-GB" sz="6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(3)</m:t>
                    </m:r>
                  </m:oMath>
                </a14:m>
                <a:endParaRPr lang="en-CA" sz="6000" dirty="0">
                  <a:solidFill>
                    <a:srgbClr val="000000"/>
                  </a:solidFill>
                </a:endParaRPr>
              </a:p>
              <a:p>
                <a:r>
                  <a:rPr lang="en-GB" sz="6000" b="0" dirty="0">
                    <a:solidFill>
                      <a:srgbClr val="000000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sz="6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CA" sz="6000" dirty="0">
                    <a:solidFill>
                      <a:srgbClr val="0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29DD9-7A1E-4A18-9923-D0699F391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" y="10048"/>
                <a:ext cx="8672051" cy="1938992"/>
              </a:xfrm>
              <a:prstGeom prst="rect">
                <a:avLst/>
              </a:prstGeom>
              <a:blipFill>
                <a:blip r:embed="rId3"/>
                <a:stretch>
                  <a:fillRect l="-4216" t="-974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AC8019-D08B-4005-B473-4E7AD7763DB2}"/>
                  </a:ext>
                </a:extLst>
              </p:cNvPr>
              <p:cNvSpPr txBox="1"/>
              <p:nvPr/>
            </p:nvSpPr>
            <p:spPr>
              <a:xfrm>
                <a:off x="39325" y="1595076"/>
                <a:ext cx="9252158" cy="54298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GB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36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GB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GB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3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d>
                        <m:dPr>
                          <m:ctrlPr>
                            <a:rPr lang="en-GB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36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sSup>
                                <m:sSup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3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sup>
                          </m:sSup>
                        </m:e>
                      </m:d>
                      <m:r>
                        <a:rPr lang="en-GB" sz="36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36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p>
                        </m:e>
                      </m:d>
                      <m:f>
                        <m:fPr>
                          <m:ctrlPr>
                            <a:rPr lang="en-GB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GB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36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sSup>
                                    <m:sSupPr>
                                      <m:ctrlPr>
                                        <a:rPr lang="en-GB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36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36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GB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3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GB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36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GB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p>
                      <m:sSup>
                        <m:sSupPr>
                          <m:ctrlPr>
                            <a:rPr lang="en-GB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sSup>
                            <m:sSupPr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sup>
                      </m:sSup>
                      <m:r>
                        <a:rPr lang="en-GB" sz="4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p>
                      <m:r>
                        <a:rPr lang="en-GB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4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sSup>
                            <m:sSupPr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sup>
                      </m:sSup>
                      <m:r>
                        <a:rPr lang="en-GB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4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900"/>
                  </a:spcAft>
                </a:pPr>
                <a:endParaRPr lang="en-GB" sz="23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GB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p>
                      <m:sSup>
                        <m:sSupPr>
                          <m:ctrlPr>
                            <a:rPr lang="en-GB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sSup>
                            <m:sSupPr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sup>
                      </m:sSup>
                      <m:r>
                        <a:rPr lang="en-GB" sz="4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p>
                      <m:r>
                        <a:rPr lang="en-GB" sz="4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sSup>
                            <m:sSupPr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sup>
                      </m:sSup>
                      <m:r>
                        <a:rPr lang="en-GB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4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sz="5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5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5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5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5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GB" sz="5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5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5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5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5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5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en-GB" sz="54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5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GB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GB" sz="5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     </m:t>
                    </m:r>
                    <m:sSup>
                      <m:sSup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GB" sz="5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5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AC8019-D08B-4005-B473-4E7AD7763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5" y="1595076"/>
                <a:ext cx="9252158" cy="54298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E5D5C5-8846-4BB7-8F80-585D39764233}"/>
                  </a:ext>
                </a:extLst>
              </p:cNvPr>
              <p:cNvSpPr txBox="1"/>
              <p:nvPr/>
            </p:nvSpPr>
            <p:spPr>
              <a:xfrm>
                <a:off x="7396934" y="1077726"/>
                <a:ext cx="4667249" cy="115268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sz="6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sz="6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GB" sz="6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66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p>
                    </m:oMath>
                  </m:oMathPara>
                </a14:m>
                <a:endParaRPr lang="en-GB" sz="66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E5D5C5-8846-4BB7-8F80-585D39764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934" y="1077726"/>
                <a:ext cx="4667249" cy="11526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5177941-11E6-3D10-B469-1EF129A0725B}"/>
                  </a:ext>
                </a:extLst>
              </p:cNvPr>
              <p:cNvSpPr txBox="1"/>
              <p:nvPr/>
            </p:nvSpPr>
            <p:spPr>
              <a:xfrm>
                <a:off x="8978148" y="2537533"/>
                <a:ext cx="3027041" cy="266630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6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𝑑𝑅</m:t>
                        </m:r>
                        <m:d>
                          <m:dPr>
                            <m:ctrlPr>
                              <a:rPr lang="en-GB" sz="6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6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num>
                      <m:den>
                        <m:r>
                          <a:rPr lang="en-GB" sz="6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66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GB" sz="6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≡</m:t>
                    </m:r>
                    <m:r>
                      <a:rPr lang="en-GB" sz="6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GB" sz="6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66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GB" sz="6600" b="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5177941-11E6-3D10-B469-1EF129A07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8148" y="2537533"/>
                <a:ext cx="3027041" cy="26663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F319DC-E77C-0B5B-A126-6293481BB6F1}"/>
                  </a:ext>
                </a:extLst>
              </p:cNvPr>
              <p:cNvSpPr txBox="1"/>
              <p:nvPr/>
            </p:nvSpPr>
            <p:spPr>
              <a:xfrm>
                <a:off x="6822612" y="5482188"/>
                <a:ext cx="5250425" cy="1277273"/>
              </a:xfrm>
              <a:prstGeom prst="rect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GB" sz="7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7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7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GB" sz="72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F319DC-E77C-0B5B-A126-6293481BB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2612" y="5482188"/>
                <a:ext cx="5250425" cy="12772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0951F98-ACF6-3935-51FA-0689BEEEF772}"/>
                  </a:ext>
                </a:extLst>
              </p:cNvPr>
              <p:cNvSpPr txBox="1"/>
              <p:nvPr/>
            </p:nvSpPr>
            <p:spPr>
              <a:xfrm>
                <a:off x="414468" y="3811692"/>
                <a:ext cx="2023931" cy="723275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GB" sz="3600" i="1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sz="36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0951F98-ACF6-3935-51FA-0689BEEEF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68" y="3811692"/>
                <a:ext cx="2023931" cy="7232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0071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2" grpId="0" animBg="1"/>
      <p:bldP spid="6" grpId="0" animBg="1"/>
      <p:bldP spid="1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4F6C7A-EA58-50B9-598F-F2D1F97CC227}"/>
                  </a:ext>
                </a:extLst>
              </p:cNvPr>
              <p:cNvSpPr txBox="1"/>
              <p:nvPr/>
            </p:nvSpPr>
            <p:spPr>
              <a:xfrm>
                <a:off x="3240793" y="5582185"/>
                <a:ext cx="5007857" cy="14501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8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p>
                        <m:sSupPr>
                          <m:ctrlPr>
                            <a:rPr lang="en-GB" sz="8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8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8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8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</m:oMath>
                  </m:oMathPara>
                </a14:m>
                <a:endParaRPr lang="en-GB" sz="8800" b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4F6C7A-EA58-50B9-598F-F2D1F97CC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793" y="5582185"/>
                <a:ext cx="5007857" cy="14501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EC2F41B-FD31-9B7A-302A-A594EF4C1292}"/>
              </a:ext>
            </a:extLst>
          </p:cNvPr>
          <p:cNvSpPr txBox="1"/>
          <p:nvPr/>
        </p:nvSpPr>
        <p:spPr>
          <a:xfrm>
            <a:off x="266700" y="1599277"/>
            <a:ext cx="11658600" cy="23083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7200" dirty="0">
                <a:solidFill>
                  <a:srgbClr val="000000"/>
                </a:solidFill>
              </a:rPr>
              <a:t>Matrix multiplication </a:t>
            </a:r>
            <a:r>
              <a:rPr lang="en-GB" sz="7200" u="sng" dirty="0">
                <a:solidFill>
                  <a:srgbClr val="000000"/>
                </a:solidFill>
              </a:rPr>
              <a:t>doesn’t commute</a:t>
            </a:r>
            <a:r>
              <a:rPr lang="en-GB" sz="7200" dirty="0">
                <a:solidFill>
                  <a:srgbClr val="000000"/>
                </a:solidFill>
              </a:rPr>
              <a:t> in general!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9545C8-661B-C552-E667-B76CE5158627}"/>
                  </a:ext>
                </a:extLst>
              </p:cNvPr>
              <p:cNvSpPr txBox="1"/>
              <p:nvPr/>
            </p:nvSpPr>
            <p:spPr>
              <a:xfrm>
                <a:off x="918284" y="3851616"/>
                <a:ext cx="9997366" cy="19439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1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p>
                      <m:r>
                        <a:rPr lang="en-GB" sz="1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1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1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  <m:r>
                        <a:rPr lang="en-GB" sz="1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p>
                        <m:sSupPr>
                          <m:ctrlPr>
                            <a:rPr lang="en-GB" sz="1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1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  <m:r>
                        <a:rPr lang="en-GB" sz="1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1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1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p>
                    </m:oMath>
                  </m:oMathPara>
                </a14:m>
                <a:endParaRPr lang="en-GB" sz="12000" b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9545C8-661B-C552-E667-B76CE5158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84" y="3851616"/>
                <a:ext cx="9997366" cy="19439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2198283-18C9-6057-5149-0B0CC6BA24E2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9235368" cy="19439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1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p>
                      <m:r>
                        <a:rPr lang="en-GB" sz="1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1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1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  <m:r>
                        <a:rPr lang="en-GB" sz="1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p>
                        <m:sSupPr>
                          <m:ctrlPr>
                            <a:rPr lang="en-GB" sz="1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1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1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1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</m:oMath>
                  </m:oMathPara>
                </a14:m>
                <a:endParaRPr lang="en-GB" sz="1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2198283-18C9-6057-5149-0B0CC6BA2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57150"/>
                <a:ext cx="9235368" cy="19439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27B19B-07A1-FB9F-727C-BFD034DF4C71}"/>
                  </a:ext>
                </a:extLst>
              </p:cNvPr>
              <p:cNvSpPr txBox="1"/>
              <p:nvPr/>
            </p:nvSpPr>
            <p:spPr>
              <a:xfrm>
                <a:off x="9235368" y="176927"/>
                <a:ext cx="2857500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4000" dirty="0">
                    <a:solidFill>
                      <a:srgbClr val="000000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GB" sz="4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4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4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GB" sz="4000" dirty="0">
                    <a:solidFill>
                      <a:srgbClr val="000000"/>
                    </a:solidFill>
                  </a:rPr>
                  <a:t> are matrices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27B19B-07A1-FB9F-727C-BFD034DF4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5368" y="176927"/>
                <a:ext cx="2857500" cy="1323439"/>
              </a:xfrm>
              <a:prstGeom prst="rect">
                <a:avLst/>
              </a:prstGeom>
              <a:blipFill>
                <a:blip r:embed="rId7"/>
                <a:stretch>
                  <a:fillRect l="-5117" t="-8295" r="-5330" b="-188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8F2FCF82-383C-04AB-50D5-4C75882B87BE}"/>
              </a:ext>
            </a:extLst>
          </p:cNvPr>
          <p:cNvSpPr/>
          <p:nvPr/>
        </p:nvSpPr>
        <p:spPr>
          <a:xfrm>
            <a:off x="9235368" y="105310"/>
            <a:ext cx="2857500" cy="13234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9159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78814E23-BE80-80B3-9728-F03896327C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2110045"/>
                  </p:ext>
                </p:extLst>
              </p:nvPr>
            </p:nvGraphicFramePr>
            <p:xfrm>
              <a:off x="209550" y="64403"/>
              <a:ext cx="11753849" cy="671260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31705">
                      <a:extLst>
                        <a:ext uri="{9D8B030D-6E8A-4147-A177-3AD203B41FA5}">
                          <a16:colId xmlns:a16="http://schemas.microsoft.com/office/drawing/2014/main" val="370559428"/>
                        </a:ext>
                      </a:extLst>
                    </a:gridCol>
                    <a:gridCol w="5927090">
                      <a:extLst>
                        <a:ext uri="{9D8B030D-6E8A-4147-A177-3AD203B41FA5}">
                          <a16:colId xmlns:a16="http://schemas.microsoft.com/office/drawing/2014/main" val="42203697"/>
                        </a:ext>
                      </a:extLst>
                    </a:gridCol>
                    <a:gridCol w="4095054">
                      <a:extLst>
                        <a:ext uri="{9D8B030D-6E8A-4147-A177-3AD203B41FA5}">
                          <a16:colId xmlns:a16="http://schemas.microsoft.com/office/drawing/2014/main" val="1500062687"/>
                        </a:ext>
                      </a:extLst>
                    </a:gridCol>
                  </a:tblGrid>
                  <a:tr h="8312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dirty="0"/>
                            <a:t>Spin</a:t>
                          </a:r>
                          <a:endParaRPr lang="en-CA" sz="4000" dirty="0"/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dirty="0"/>
                            <a:t>Example Particles</a:t>
                          </a:r>
                          <a:endParaRPr lang="en-CA" sz="40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dirty="0"/>
                            <a:t>Represented by</a:t>
                          </a:r>
                          <a:endParaRPr lang="en-CA" sz="40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2311362"/>
                      </a:ext>
                    </a:extLst>
                  </a:tr>
                  <a:tr h="117604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0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GB" sz="3600" dirty="0"/>
                            <a:t>Higgs Boson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dirty="0"/>
                            <a:t>Scalars</a:t>
                          </a:r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3270188"/>
                      </a:ext>
                    </a:extLst>
                  </a:tr>
                  <a:tr h="129742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GB" sz="4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0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40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GB" sz="3600" dirty="0"/>
                            <a:t>Quarks </a:t>
                          </a:r>
                          <a:r>
                            <a:rPr lang="en-GB" sz="2000" dirty="0"/>
                            <a:t>(up, down, charm, strange, top, bottom)</a:t>
                          </a:r>
                          <a:endParaRPr lang="en-GB" sz="3600" dirty="0"/>
                        </a:p>
                        <a:p>
                          <a:pPr algn="l"/>
                          <a:r>
                            <a:rPr lang="en-GB" sz="3600" dirty="0"/>
                            <a:t>Electrons, neutrinos</a:t>
                          </a:r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dirty="0"/>
                            <a:t>Spinors</a:t>
                          </a:r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63776324"/>
                      </a:ext>
                    </a:extLst>
                  </a:tr>
                  <a:tr h="113700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GB" sz="3600" dirty="0"/>
                            <a:t>Photons, Gluons, </a:t>
                          </a:r>
                        </a:p>
                        <a:p>
                          <a:pPr algn="l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±</m:t>
                                  </m:r>
                                </m:sup>
                              </m:s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p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oMath>
                          </a14:m>
                          <a:r>
                            <a:rPr lang="en-CA" sz="3600" dirty="0"/>
                            <a:t> Bosons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dirty="0"/>
                            <a:t>Vectors</a:t>
                          </a:r>
                        </a:p>
                        <a:p>
                          <a:pPr algn="ctr"/>
                          <a:r>
                            <a:rPr lang="en-GB" sz="3200" dirty="0"/>
                            <a:t>(spinors </a:t>
                          </a:r>
                          <a14:m>
                            <m:oMath xmlns:m="http://schemas.openxmlformats.org/officeDocument/2006/math"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</m:oMath>
                          </a14:m>
                          <a:r>
                            <a:rPr lang="en-CA" sz="3200" dirty="0"/>
                            <a:t> spinors)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45112451"/>
                      </a:ext>
                    </a:extLst>
                  </a:tr>
                  <a:tr h="110612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GB" sz="4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000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GB" sz="40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GB" sz="3600" dirty="0"/>
                            <a:t>Delta Baryon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3600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p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++</m:t>
                                  </m:r>
                                </m:sup>
                              </m:sSup>
                              <m:r>
                                <a:rPr lang="en-GB" sz="3600" b="0" i="0" smtClean="0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m:rPr>
                                  <m:sty m:val="p"/>
                                </m:rPr>
                                <a:rPr lang="en-GB" sz="3600" b="0" i="0" smtClean="0">
                                  <a:latin typeface="Cambria Math" panose="02040503050406030204" pitchFamily="18" charset="0"/>
                                </a:rPr>
                                <m:t>uuu</m:t>
                              </m:r>
                              <m:r>
                                <a:rPr lang="en-GB" sz="3600" b="0" i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dirty="0"/>
                            <a:t>spinors</a:t>
                          </a:r>
                          <a14:m>
                            <m:oMath xmlns:m="http://schemas.openxmlformats.org/officeDocument/2006/math"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</m:oMath>
                          </a14:m>
                          <a:r>
                            <a:rPr lang="en-CA" sz="2800" dirty="0"/>
                            <a:t>spinors</a:t>
                          </a:r>
                          <a14:m>
                            <m:oMath xmlns:m="http://schemas.openxmlformats.org/officeDocument/2006/math"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</m:oMath>
                          </a14:m>
                          <a:r>
                            <a:rPr lang="en-CA" sz="2800" dirty="0"/>
                            <a:t>spinors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24941101"/>
                      </a:ext>
                    </a:extLst>
                  </a:tr>
                  <a:tr h="110612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0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GB" sz="3600" dirty="0"/>
                            <a:t>Graviton (hypothetical)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3200" dirty="0"/>
                            <a:t>vectors </a:t>
                          </a:r>
                          <a14:m>
                            <m:oMath xmlns:m="http://schemas.openxmlformats.org/officeDocument/2006/math"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</m:oMath>
                          </a14:m>
                          <a:r>
                            <a:rPr lang="en-GB" sz="3200" dirty="0"/>
                            <a:t> vectors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882063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78814E23-BE80-80B3-9728-F03896327C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2110045"/>
                  </p:ext>
                </p:extLst>
              </p:nvPr>
            </p:nvGraphicFramePr>
            <p:xfrm>
              <a:off x="209550" y="64403"/>
              <a:ext cx="11753849" cy="671260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31705">
                      <a:extLst>
                        <a:ext uri="{9D8B030D-6E8A-4147-A177-3AD203B41FA5}">
                          <a16:colId xmlns:a16="http://schemas.microsoft.com/office/drawing/2014/main" val="370559428"/>
                        </a:ext>
                      </a:extLst>
                    </a:gridCol>
                    <a:gridCol w="5927090">
                      <a:extLst>
                        <a:ext uri="{9D8B030D-6E8A-4147-A177-3AD203B41FA5}">
                          <a16:colId xmlns:a16="http://schemas.microsoft.com/office/drawing/2014/main" val="42203697"/>
                        </a:ext>
                      </a:extLst>
                    </a:gridCol>
                    <a:gridCol w="4095054">
                      <a:extLst>
                        <a:ext uri="{9D8B030D-6E8A-4147-A177-3AD203B41FA5}">
                          <a16:colId xmlns:a16="http://schemas.microsoft.com/office/drawing/2014/main" val="1500062687"/>
                        </a:ext>
                      </a:extLst>
                    </a:gridCol>
                  </a:tblGrid>
                  <a:tr h="8312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dirty="0"/>
                            <a:t>Spin</a:t>
                          </a:r>
                          <a:endParaRPr lang="en-CA" sz="4000" dirty="0"/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dirty="0"/>
                            <a:t>Example Particles</a:t>
                          </a:r>
                          <a:endParaRPr lang="en-CA" sz="40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dirty="0"/>
                            <a:t>Represented by</a:t>
                          </a:r>
                          <a:endParaRPr lang="en-CA" sz="40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2311362"/>
                      </a:ext>
                    </a:extLst>
                  </a:tr>
                  <a:tr h="117604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52" t="-73711" r="-579930" b="-3989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GB" sz="3600" dirty="0"/>
                            <a:t>Higgs Boson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dirty="0"/>
                            <a:t>Scalars</a:t>
                          </a:r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3270188"/>
                      </a:ext>
                    </a:extLst>
                  </a:tr>
                  <a:tr h="129742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52" t="-158216" r="-579930" b="-2633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GB" sz="3600" dirty="0"/>
                            <a:t>Quarks </a:t>
                          </a:r>
                          <a:r>
                            <a:rPr lang="en-GB" sz="2000" dirty="0"/>
                            <a:t>(up, down, charm, strange, top, bottom)</a:t>
                          </a:r>
                          <a:endParaRPr lang="en-GB" sz="3600" dirty="0"/>
                        </a:p>
                        <a:p>
                          <a:pPr algn="l"/>
                          <a:r>
                            <a:rPr lang="en-GB" sz="3600" dirty="0"/>
                            <a:t>Electrons, neutrinos</a:t>
                          </a:r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dirty="0"/>
                            <a:t>Spinors</a:t>
                          </a:r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63776324"/>
                      </a:ext>
                    </a:extLst>
                  </a:tr>
                  <a:tr h="119564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52" t="-280612" r="-579930" b="-1862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291" t="-280612" r="-69270" b="-1862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87202" t="-280612" r="-298" b="-1862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5112451"/>
                      </a:ext>
                    </a:extLst>
                  </a:tr>
                  <a:tr h="11061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52" t="-412155" r="-579930" b="-1016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291" t="-412155" r="-69270" b="-1016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87202" t="-412155" r="-298" b="-1016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24941101"/>
                      </a:ext>
                    </a:extLst>
                  </a:tr>
                  <a:tr h="11061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52" t="-509341" r="-579930" b="-10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GB" sz="3600" dirty="0"/>
                            <a:t>Graviton (hypothetical)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87202" t="-509341" r="-298" b="-10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8206307"/>
                      </a:ext>
                    </a:extLst>
                  </a:tr>
                </a:tbl>
              </a:graphicData>
            </a:graphic>
          </p:graphicFrame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4486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D9DFD4-4DBC-9596-357A-041CD543CE13}"/>
                  </a:ext>
                </a:extLst>
              </p:cNvPr>
              <p:cNvSpPr txBox="1"/>
              <p:nvPr/>
            </p:nvSpPr>
            <p:spPr>
              <a:xfrm>
                <a:off x="-29497" y="-19531"/>
                <a:ext cx="12221498" cy="3728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47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7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sSup>
                      <m:sSupPr>
                        <m:ctrlPr>
                          <a:rPr lang="en-GB" sz="4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7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  <m:r>
                      <a:rPr lang="en-GB" sz="47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47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7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7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7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GB" sz="47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700" i="1">
                                <a:latin typeface="Cambria Math" panose="02040503050406030204" pitchFamily="18" charset="0"/>
                              </a:rPr>
                              <m:t>0!</m:t>
                            </m:r>
                          </m:den>
                        </m:f>
                        <m:r>
                          <a:rPr lang="en-GB" sz="47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47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7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7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GB" sz="47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700" i="1">
                                <a:latin typeface="Cambria Math" panose="02040503050406030204" pitchFamily="18" charset="0"/>
                              </a:rPr>
                              <m:t>1!</m:t>
                            </m:r>
                          </m:den>
                        </m:f>
                        <m:r>
                          <a:rPr lang="en-GB" sz="47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47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7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7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GB" sz="47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700" i="1">
                                <a:latin typeface="Cambria Math" panose="02040503050406030204" pitchFamily="18" charset="0"/>
                              </a:rPr>
                              <m:t>2!</m:t>
                            </m:r>
                          </m:den>
                        </m:f>
                        <m:r>
                          <a:rPr lang="en-GB" sz="4700" i="1">
                            <a:latin typeface="Cambria Math" panose="02040503050406030204" pitchFamily="18" charset="0"/>
                          </a:rPr>
                          <m:t>+⋯</m:t>
                        </m:r>
                      </m:e>
                    </m:d>
                    <m:d>
                      <m:dPr>
                        <m:ctrlPr>
                          <a:rPr lang="en-GB" sz="4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7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7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7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GB" sz="47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700" i="1">
                                <a:latin typeface="Cambria Math" panose="02040503050406030204" pitchFamily="18" charset="0"/>
                              </a:rPr>
                              <m:t>0!</m:t>
                            </m:r>
                          </m:den>
                        </m:f>
                        <m:r>
                          <a:rPr lang="en-GB" sz="47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47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7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7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GB" sz="47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700" i="1">
                                <a:latin typeface="Cambria Math" panose="02040503050406030204" pitchFamily="18" charset="0"/>
                              </a:rPr>
                              <m:t>1!</m:t>
                            </m:r>
                          </m:den>
                        </m:f>
                        <m:r>
                          <a:rPr lang="en-GB" sz="47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47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7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7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GB" sz="47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700" i="1">
                                <a:latin typeface="Cambria Math" panose="02040503050406030204" pitchFamily="18" charset="0"/>
                              </a:rPr>
                              <m:t>2!</m:t>
                            </m:r>
                          </m:den>
                        </m:f>
                        <m:r>
                          <a:rPr lang="en-GB" sz="4700" i="1">
                            <a:latin typeface="Cambria Math" panose="02040503050406030204" pitchFamily="18" charset="0"/>
                          </a:rPr>
                          <m:t>+⋯</m:t>
                        </m:r>
                      </m:e>
                    </m:d>
                  </m:oMath>
                </a14:m>
                <a:r>
                  <a:rPr lang="en-GB" sz="4700" b="0" dirty="0">
                    <a:solidFill>
                      <a:srgbClr val="00000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5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5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5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5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5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+⋯</m:t>
                        </m:r>
                      </m:e>
                    </m:d>
                    <m:d>
                      <m:dPr>
                        <m:ctrlPr>
                          <a:rPr lang="en-GB" sz="5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5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5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+⋯</m:t>
                        </m:r>
                      </m:e>
                    </m:d>
                  </m:oMath>
                </a14:m>
                <a:r>
                  <a:rPr lang="en-GB" sz="5400" b="0" dirty="0">
                    <a:solidFill>
                      <a:srgbClr val="00000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5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5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5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5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GB" sz="5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5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5400" i="1">
                        <a:latin typeface="Cambria Math" panose="02040503050406030204" pitchFamily="18" charset="0"/>
                      </a:rPr>
                      <m:t>+⋯</m:t>
                    </m:r>
                  </m:oMath>
                </a14:m>
                <a:r>
                  <a:rPr lang="en-GB" sz="5400" b="0" dirty="0">
                    <a:solidFill>
                      <a:srgbClr val="0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D9DFD4-4DBC-9596-357A-041CD543C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497" y="-19531"/>
                <a:ext cx="12221498" cy="37284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C2F41B-FD31-9B7A-302A-A594EF4C1292}"/>
                  </a:ext>
                </a:extLst>
              </p:cNvPr>
              <p:cNvSpPr txBox="1"/>
              <p:nvPr/>
            </p:nvSpPr>
            <p:spPr>
              <a:xfrm>
                <a:off x="-29497" y="4127927"/>
                <a:ext cx="12678697" cy="26632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6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6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6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  <m:r>
                      <a:rPr lang="en-GB" sz="6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6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6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6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GB" sz="6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6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0!</m:t>
                        </m:r>
                      </m:den>
                    </m:f>
                    <m:r>
                      <a:rPr lang="en-GB" sz="6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6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6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6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GB" sz="6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6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1!</m:t>
                        </m:r>
                      </m:den>
                    </m:f>
                    <m:r>
                      <a:rPr lang="en-GB" sz="6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6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6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6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GB" sz="6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6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2!</m:t>
                        </m:r>
                      </m:den>
                    </m:f>
                    <m:r>
                      <a:rPr lang="en-GB" sz="6000" i="1">
                        <a:latin typeface="Cambria Math" panose="02040503050406030204" pitchFamily="18" charset="0"/>
                      </a:rPr>
                      <m:t>+⋯</m:t>
                    </m:r>
                  </m:oMath>
                </a14:m>
                <a:r>
                  <a:rPr lang="en-GB" sz="6000" b="0" dirty="0">
                    <a:solidFill>
                      <a:srgbClr val="00000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2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5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52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5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52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sz="52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5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5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5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5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GB" sz="5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5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5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5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GB" sz="5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5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GB" sz="5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5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5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GB" sz="5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5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+⋯</m:t>
                    </m:r>
                  </m:oMath>
                </a14:m>
                <a:r>
                  <a:rPr lang="en-GB" sz="5200" dirty="0">
                    <a:solidFill>
                      <a:srgbClr val="00000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C2F41B-FD31-9B7A-302A-A594EF4C1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497" y="4127927"/>
                <a:ext cx="12678697" cy="26632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FCEB59-BE94-8309-0F54-54C3CB080EBC}"/>
              </a:ext>
            </a:extLst>
          </p:cNvPr>
          <p:cNvCxnSpPr>
            <a:cxnSpLocks/>
          </p:cNvCxnSpPr>
          <p:nvPr/>
        </p:nvCxnSpPr>
        <p:spPr>
          <a:xfrm>
            <a:off x="0" y="3899426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03183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D9DFD4-4DBC-9596-357A-041CD543CE13}"/>
                  </a:ext>
                </a:extLst>
              </p:cNvPr>
              <p:cNvSpPr txBox="1"/>
              <p:nvPr/>
            </p:nvSpPr>
            <p:spPr>
              <a:xfrm>
                <a:off x="-29497" y="-19531"/>
                <a:ext cx="12221498" cy="11787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5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5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sSup>
                      <m:sSupPr>
                        <m:ctrlPr>
                          <a:rPr lang="en-GB" sz="5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5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  <m:r>
                      <a:rPr lang="en-GB" sz="5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5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5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5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5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sz="5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5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5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5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5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50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GB" sz="5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5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GB" sz="5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5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5000" i="1">
                        <a:latin typeface="Cambria Math" panose="02040503050406030204" pitchFamily="18" charset="0"/>
                      </a:rPr>
                      <m:t>+⋯</m:t>
                    </m:r>
                  </m:oMath>
                </a14:m>
                <a:r>
                  <a:rPr lang="en-GB" sz="5000" b="0" dirty="0">
                    <a:solidFill>
                      <a:srgbClr val="0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D9DFD4-4DBC-9596-357A-041CD543C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497" y="-19531"/>
                <a:ext cx="12221498" cy="11787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C2F41B-FD31-9B7A-302A-A594EF4C1292}"/>
                  </a:ext>
                </a:extLst>
              </p:cNvPr>
              <p:cNvSpPr txBox="1"/>
              <p:nvPr/>
            </p:nvSpPr>
            <p:spPr>
              <a:xfrm>
                <a:off x="-29497" y="1159253"/>
                <a:ext cx="12536129" cy="1091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4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4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  <m:r>
                      <a:rPr lang="en-GB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6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4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4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6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sz="4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4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GB" sz="4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4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GB" sz="4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GB" sz="4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4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4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GB" sz="4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4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+⋯</m:t>
                    </m:r>
                  </m:oMath>
                </a14:m>
                <a:r>
                  <a:rPr lang="en-GB" sz="4600" dirty="0">
                    <a:solidFill>
                      <a:srgbClr val="00000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C2F41B-FD31-9B7A-302A-A594EF4C1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497" y="1159253"/>
                <a:ext cx="12536129" cy="1091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8C14A70-9D2F-19AF-FA3C-084E33C718B2}"/>
                  </a:ext>
                </a:extLst>
              </p:cNvPr>
              <p:cNvSpPr txBox="1"/>
              <p:nvPr/>
            </p:nvSpPr>
            <p:spPr>
              <a:xfrm>
                <a:off x="1" y="2860139"/>
                <a:ext cx="12192000" cy="31393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6600" dirty="0">
                    <a:solidFill>
                      <a:srgbClr val="000000"/>
                    </a:solidFill>
                  </a:rPr>
                  <a:t>Only equal if matrices </a:t>
                </a:r>
                <a:r>
                  <a:rPr lang="en-GB" sz="6600" u="sng" dirty="0">
                    <a:solidFill>
                      <a:srgbClr val="000000"/>
                    </a:solidFill>
                  </a:rPr>
                  <a:t>commute</a:t>
                </a:r>
                <a:r>
                  <a:rPr lang="en-GB" sz="6600" dirty="0">
                    <a:solidFill>
                      <a:srgbClr val="000000"/>
                    </a:solidFill>
                  </a:rPr>
                  <a:t>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6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6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sz="6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sz="66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6600" dirty="0">
                  <a:solidFill>
                    <a:srgbClr val="000000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6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begChr m:val="["/>
                        <m:endChr m:val="]"/>
                        <m:ctrlPr>
                          <a:rPr lang="en-GB" sz="6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6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6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GB" sz="6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66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sz="6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66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sz="6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6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6600" dirty="0">
                    <a:solidFill>
                      <a:srgbClr val="0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8C14A70-9D2F-19AF-FA3C-084E33C71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860139"/>
                <a:ext cx="12192000" cy="3139321"/>
              </a:xfrm>
              <a:prstGeom prst="rect">
                <a:avLst/>
              </a:prstGeom>
              <a:blipFill>
                <a:blip r:embed="rId5"/>
                <a:stretch>
                  <a:fillRect t="-6602" r="-105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547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83D788-D4E1-44F1-B0BF-46333C96168B}"/>
              </a:ext>
            </a:extLst>
          </p:cNvPr>
          <p:cNvSpPr txBox="1"/>
          <p:nvPr/>
        </p:nvSpPr>
        <p:spPr>
          <a:xfrm>
            <a:off x="1" y="-29497"/>
            <a:ext cx="12192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400" dirty="0">
                <a:solidFill>
                  <a:srgbClr val="000000"/>
                </a:solidFill>
              </a:rPr>
              <a:t>Baker–Campbell–</a:t>
            </a:r>
            <a:r>
              <a:rPr lang="en-GB" sz="6400" dirty="0" err="1">
                <a:solidFill>
                  <a:srgbClr val="000000"/>
                </a:solidFill>
              </a:rPr>
              <a:t>Hausdorff</a:t>
            </a:r>
            <a:r>
              <a:rPr lang="en-GB" sz="6400" dirty="0">
                <a:solidFill>
                  <a:srgbClr val="000000"/>
                </a:solidFill>
              </a:rPr>
              <a:t> </a:t>
            </a:r>
            <a:r>
              <a:rPr lang="en-GB" sz="6400" b="0" dirty="0">
                <a:solidFill>
                  <a:srgbClr val="000000"/>
                </a:solidFill>
              </a:rPr>
              <a:t>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87B113-3B6B-F6C9-9F87-B88D19B4C89A}"/>
                  </a:ext>
                </a:extLst>
              </p:cNvPr>
              <p:cNvSpPr txBox="1"/>
              <p:nvPr/>
            </p:nvSpPr>
            <p:spPr>
              <a:xfrm>
                <a:off x="294968" y="1288618"/>
                <a:ext cx="5014451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8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p>
                      </m:sSup>
                      <m:sSup>
                        <m:sSupPr>
                          <m:ctrlPr>
                            <a:rPr lang="en-GB" sz="8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p>
                      </m:sSup>
                      <m:r>
                        <a:rPr lang="en-GB" sz="8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8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8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sup>
                      </m:sSup>
                    </m:oMath>
                  </m:oMathPara>
                </a14:m>
                <a:endParaRPr lang="en-GB" sz="8000" b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87B113-3B6B-F6C9-9F87-B88D19B4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68" y="1288618"/>
                <a:ext cx="5014451" cy="13234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BB0567-CA5D-3D0F-751E-48B78149194D}"/>
                  </a:ext>
                </a:extLst>
              </p:cNvPr>
              <p:cNvSpPr txBox="1"/>
              <p:nvPr/>
            </p:nvSpPr>
            <p:spPr>
              <a:xfrm>
                <a:off x="0" y="2822176"/>
                <a:ext cx="12192000" cy="32649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80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GB" sz="8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8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sz="8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8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sz="8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8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8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8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GB" sz="8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GB" sz="8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8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GB" sz="8000" b="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lang="en-GB" sz="66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6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6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6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sz="6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6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6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GB" sz="6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GB" sz="6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6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GB" sz="6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6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</m:e>
                        </m:d>
                        <m:r>
                          <a:rPr lang="en-GB" sz="6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6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GB" sz="6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GB" sz="6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6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GB" sz="6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6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GB" sz="6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+⋯</m:t>
                    </m:r>
                  </m:oMath>
                </a14:m>
                <a:r>
                  <a:rPr lang="en-GB" sz="6400" b="0" dirty="0">
                    <a:solidFill>
                      <a:srgbClr val="0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BB0567-CA5D-3D0F-751E-48B781491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22176"/>
                <a:ext cx="12192000" cy="32649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426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1AB54BD-7611-C1FC-3167-046E53C8B883}"/>
                  </a:ext>
                </a:extLst>
              </p:cNvPr>
              <p:cNvSpPr txBox="1"/>
              <p:nvPr/>
            </p:nvSpPr>
            <p:spPr>
              <a:xfrm>
                <a:off x="7251289" y="80202"/>
                <a:ext cx="4793226" cy="363894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8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8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p>
                      <m:r>
                        <a:rPr lang="en-GB" sz="8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8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8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  <m:r>
                        <a:rPr lang="en-GB" sz="8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8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8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8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8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</m:oMath>
                  </m:oMathPara>
                </a14:m>
                <a:endParaRPr lang="en-GB" sz="9600" dirty="0">
                  <a:solidFill>
                    <a:srgbClr val="000000"/>
                  </a:solidFill>
                </a:endParaRPr>
              </a:p>
              <a:p>
                <a:r>
                  <a:rPr lang="en-GB" sz="5400" dirty="0">
                    <a:solidFill>
                      <a:srgbClr val="000000"/>
                    </a:solidFill>
                  </a:rPr>
                  <a:t>only if</a:t>
                </a:r>
                <a:r>
                  <a:rPr lang="en-GB" sz="5400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5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5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sz="5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sz="5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sz="5400" dirty="0">
                    <a:solidFill>
                      <a:srgbClr val="0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1AB54BD-7611-C1FC-3167-046E53C8B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289" y="80202"/>
                <a:ext cx="4793226" cy="3638945"/>
              </a:xfrm>
              <a:prstGeom prst="rect">
                <a:avLst/>
              </a:prstGeom>
              <a:blipFill>
                <a:blip r:embed="rId3"/>
                <a:stretch>
                  <a:fillRect l="-6439" b="-878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7FC410-C1A2-4D6A-1C05-F0D217B5FF66}"/>
                  </a:ext>
                </a:extLst>
              </p:cNvPr>
              <p:cNvSpPr txBox="1"/>
              <p:nvPr/>
            </p:nvSpPr>
            <p:spPr>
              <a:xfrm>
                <a:off x="176982" y="80202"/>
                <a:ext cx="6725265" cy="230832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7200" dirty="0">
                    <a:solidFill>
                      <a:srgbClr val="000000"/>
                    </a:solidFill>
                  </a:rPr>
                  <a:t>Anti-symmetric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7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GB" sz="7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GB" sz="7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7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GB" sz="7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7FC410-C1A2-4D6A-1C05-F0D217B5F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82" y="80202"/>
                <a:ext cx="6725265" cy="2308324"/>
              </a:xfrm>
              <a:prstGeom prst="rect">
                <a:avLst/>
              </a:prstGeom>
              <a:blipFill>
                <a:blip r:embed="rId4"/>
                <a:stretch>
                  <a:fillRect l="-6492" t="-9351" r="-3246" b="-200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94AD2BE8-80EA-AC1C-DBD7-62ADC4022D75}"/>
              </a:ext>
            </a:extLst>
          </p:cNvPr>
          <p:cNvSpPr/>
          <p:nvPr/>
        </p:nvSpPr>
        <p:spPr>
          <a:xfrm>
            <a:off x="7337164" y="188686"/>
            <a:ext cx="4635911" cy="346324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99BBD2-9062-DCC0-C1B3-496779E9B76A}"/>
                  </a:ext>
                </a:extLst>
              </p:cNvPr>
              <p:cNvSpPr txBox="1"/>
              <p:nvPr/>
            </p:nvSpPr>
            <p:spPr>
              <a:xfrm>
                <a:off x="530944" y="2388526"/>
                <a:ext cx="4793226" cy="46782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7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sz="7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GB" sz="7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GB" sz="7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GB" sz="7200" b="0" dirty="0">
                  <a:solidFill>
                    <a:srgbClr val="000000"/>
                  </a:solidFill>
                </a:endParaRP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7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sz="7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lang="en-GB" sz="7200" dirty="0">
                  <a:solidFill>
                    <a:srgbClr val="000000"/>
                  </a:solidFill>
                </a:endParaRP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GB" sz="7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7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GB" sz="7200" dirty="0">
                  <a:solidFill>
                    <a:srgbClr val="000000"/>
                  </a:solidFill>
                </a:endParaRP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GB" sz="7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GB" sz="7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7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7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GB" sz="72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99BBD2-9062-DCC0-C1B3-496779E9B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44" y="2388526"/>
                <a:ext cx="4793226" cy="46782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76CFB3-40E3-9B48-4E61-7FA3A3AD431D}"/>
                  </a:ext>
                </a:extLst>
              </p:cNvPr>
              <p:cNvSpPr txBox="1"/>
              <p:nvPr/>
            </p:nvSpPr>
            <p:spPr>
              <a:xfrm>
                <a:off x="5557840" y="4484523"/>
                <a:ext cx="6486675" cy="201766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p>
                      <m:r>
                        <a:rPr lang="en-GB" sz="66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6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n-GB" sz="6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GB" sz="6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sup>
                      </m:sSup>
                      <m:r>
                        <a:rPr lang="en-GB" sz="6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6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GB" sz="6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6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GB" sz="6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GB" sz="7200" dirty="0">
                  <a:solidFill>
                    <a:srgbClr val="000000"/>
                  </a:solidFill>
                </a:endParaRPr>
              </a:p>
              <a:p>
                <a:pPr algn="ctr"/>
                <a:r>
                  <a:rPr lang="en-GB" sz="4800" dirty="0">
                    <a:solidFill>
                      <a:srgbClr val="000000"/>
                    </a:solidFill>
                  </a:rPr>
                  <a:t>for anti-symmetric </a:t>
                </a:r>
                <a14:m>
                  <m:oMath xmlns:m="http://schemas.openxmlformats.org/officeDocument/2006/math">
                    <m:r>
                      <a:rPr lang="en-GB" sz="4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GB" sz="4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76CFB3-40E3-9B48-4E61-7FA3A3AD4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840" y="4484523"/>
                <a:ext cx="6486675" cy="2017668"/>
              </a:xfrm>
              <a:prstGeom prst="rect">
                <a:avLst/>
              </a:prstGeom>
              <a:blipFill>
                <a:blip r:embed="rId6"/>
                <a:stretch>
                  <a:fillRect b="-14243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0887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build="p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84272C-7639-DC51-7D27-F68FC5C77B9F}"/>
                  </a:ext>
                </a:extLst>
              </p:cNvPr>
              <p:cNvSpPr txBox="1"/>
              <p:nvPr/>
            </p:nvSpPr>
            <p:spPr>
              <a:xfrm>
                <a:off x="2359741" y="721191"/>
                <a:ext cx="9832259" cy="123937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0!</m:t>
                        </m:r>
                      </m:den>
                    </m:f>
                    <m:sSup>
                      <m:sSupPr>
                        <m:ctrlPr>
                          <a:rPr lang="en-GB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en-GB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en-GB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CA" sz="4400" dirty="0"/>
                  <a:t> 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84272C-7639-DC51-7D27-F68FC5C77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741" y="721191"/>
                <a:ext cx="9832259" cy="12393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3AFCE05B-FE02-61D3-2482-107905F55E90}"/>
              </a:ext>
            </a:extLst>
          </p:cNvPr>
          <p:cNvGrpSpPr/>
          <p:nvPr/>
        </p:nvGrpSpPr>
        <p:grpSpPr>
          <a:xfrm>
            <a:off x="-33402" y="71875"/>
            <a:ext cx="2393143" cy="2297754"/>
            <a:chOff x="23748" y="1752055"/>
            <a:chExt cx="2393143" cy="22977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B478864-EFF8-860D-CF86-87B73D1225F6}"/>
                    </a:ext>
                  </a:extLst>
                </p:cNvPr>
                <p:cNvSpPr txBox="1"/>
                <p:nvPr/>
              </p:nvSpPr>
              <p:spPr>
                <a:xfrm>
                  <a:off x="23748" y="2480149"/>
                  <a:ext cx="2123622" cy="15696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9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9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96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</m:oMath>
                    </m:oMathPara>
                  </a14:m>
                  <a:endParaRPr lang="en-CA" sz="96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B478864-EFF8-860D-CF86-87B73D1225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48" y="2480149"/>
                  <a:ext cx="2123622" cy="156966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2D10786-8B99-4E09-EEED-AA3E12AE5432}"/>
                    </a:ext>
                  </a:extLst>
                </p:cNvPr>
                <p:cNvSpPr txBox="1"/>
                <p:nvPr/>
              </p:nvSpPr>
              <p:spPr>
                <a:xfrm>
                  <a:off x="1379459" y="1752055"/>
                  <a:ext cx="1037432" cy="16881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a14:m>
                  <a:r>
                    <a:rPr lang="en-CA" sz="4000" dirty="0"/>
                    <a:t> 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2D10786-8B99-4E09-EEED-AA3E12AE54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9459" y="1752055"/>
                  <a:ext cx="1037432" cy="16881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F02D19F-A2BD-B7AF-0F94-BD49748BA649}"/>
                  </a:ext>
                </a:extLst>
              </p:cNvPr>
              <p:cNvSpPr txBox="1"/>
              <p:nvPr/>
            </p:nvSpPr>
            <p:spPr>
              <a:xfrm>
                <a:off x="-117709" y="2594026"/>
                <a:ext cx="3931709" cy="22750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9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9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9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96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f>
                                <m:fPr>
                                  <m:ctrlPr>
                                    <a:rPr lang="en-GB" sz="9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9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GB" sz="9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GB" sz="9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en-CA" sz="9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F02D19F-A2BD-B7AF-0F94-BD49748BA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7709" y="2594026"/>
                <a:ext cx="3931709" cy="227504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C48329E-9F9B-3E16-24A7-7051B5C00570}"/>
                  </a:ext>
                </a:extLst>
              </p:cNvPr>
              <p:cNvSpPr txBox="1"/>
              <p:nvPr/>
            </p:nvSpPr>
            <p:spPr>
              <a:xfrm>
                <a:off x="6125497" y="2866691"/>
                <a:ext cx="6440129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9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9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9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9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9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9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CA" sz="9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C48329E-9F9B-3E16-24A7-7051B5C00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497" y="2866691"/>
                <a:ext cx="6440129" cy="156966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B4D41B-FF5D-4B3F-76D6-5289F35FE857}"/>
                  </a:ext>
                </a:extLst>
              </p:cNvPr>
              <p:cNvSpPr txBox="1"/>
              <p:nvPr/>
            </p:nvSpPr>
            <p:spPr>
              <a:xfrm>
                <a:off x="3542430" y="2886561"/>
                <a:ext cx="2583067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9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9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9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CA" sz="9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B4D41B-FF5D-4B3F-76D6-5289F35FE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2430" y="2886561"/>
                <a:ext cx="2583067" cy="156966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4C3070D1-934F-6FB7-C59C-74BC5D0BB25B}"/>
              </a:ext>
            </a:extLst>
          </p:cNvPr>
          <p:cNvGrpSpPr/>
          <p:nvPr/>
        </p:nvGrpSpPr>
        <p:grpSpPr>
          <a:xfrm>
            <a:off x="154982" y="4654554"/>
            <a:ext cx="9162351" cy="1911131"/>
            <a:chOff x="154982" y="4654554"/>
            <a:chExt cx="9162351" cy="19111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CB0422-D507-C6BA-113A-763FB7AA4CD8}"/>
                </a:ext>
              </a:extLst>
            </p:cNvPr>
            <p:cNvSpPr txBox="1"/>
            <p:nvPr/>
          </p:nvSpPr>
          <p:spPr>
            <a:xfrm>
              <a:off x="350592" y="5242246"/>
              <a:ext cx="8966741" cy="1323439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8000" dirty="0"/>
                <a:t>Translation Operator</a:t>
              </a:r>
              <a:endParaRPr lang="en-CA" sz="8000" dirty="0"/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33B81195-311A-978A-3AD1-9CDBF2C60A4E}"/>
                </a:ext>
              </a:extLst>
            </p:cNvPr>
            <p:cNvSpPr/>
            <p:nvPr/>
          </p:nvSpPr>
          <p:spPr>
            <a:xfrm rot="5400000">
              <a:off x="1354199" y="3455337"/>
              <a:ext cx="672381" cy="3070816"/>
            </a:xfrm>
            <a:prstGeom prst="rightBrac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3508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3" grpId="0"/>
      <p:bldP spid="1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502476E6-392B-5F33-9EA4-75D4FE1623D0}"/>
              </a:ext>
            </a:extLst>
          </p:cNvPr>
          <p:cNvGrpSpPr/>
          <p:nvPr/>
        </p:nvGrpSpPr>
        <p:grpSpPr>
          <a:xfrm>
            <a:off x="-117709" y="4582954"/>
            <a:ext cx="12683335" cy="2275046"/>
            <a:chOff x="-117709" y="4582954"/>
            <a:chExt cx="12683335" cy="22750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F02D19F-A2BD-B7AF-0F94-BD49748BA649}"/>
                    </a:ext>
                  </a:extLst>
                </p:cNvPr>
                <p:cNvSpPr txBox="1"/>
                <p:nvPr/>
              </p:nvSpPr>
              <p:spPr>
                <a:xfrm>
                  <a:off x="-117709" y="4582954"/>
                  <a:ext cx="3931709" cy="227504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GB" sz="9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sz="9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9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GB" sz="9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f>
                                  <m:fPr>
                                    <m:ctrlPr>
                                      <a:rPr lang="en-GB" sz="9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96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num>
                                  <m:den>
                                    <m:r>
                                      <a:rPr lang="en-GB" sz="96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GB" sz="9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sup>
                            </m:sSup>
                          </m:e>
                        </m:d>
                      </m:oMath>
                    </m:oMathPara>
                  </a14:m>
                  <a:endParaRPr lang="en-CA" sz="96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F02D19F-A2BD-B7AF-0F94-BD49748BA6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17709" y="4582954"/>
                  <a:ext cx="3931709" cy="22750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C48329E-9F9B-3E16-24A7-7051B5C00570}"/>
                    </a:ext>
                  </a:extLst>
                </p:cNvPr>
                <p:cNvSpPr txBox="1"/>
                <p:nvPr/>
              </p:nvSpPr>
              <p:spPr>
                <a:xfrm>
                  <a:off x="6125497" y="4855619"/>
                  <a:ext cx="6440129" cy="15696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9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9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9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9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9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96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oMath>
                    </m:oMathPara>
                  </a14:m>
                  <a:endParaRPr lang="en-CA" sz="96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C48329E-9F9B-3E16-24A7-7051B5C005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5497" y="4855619"/>
                  <a:ext cx="6440129" cy="156966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DB4D41B-FF5D-4B3F-76D6-5289F35FE857}"/>
                    </a:ext>
                  </a:extLst>
                </p:cNvPr>
                <p:cNvSpPr txBox="1"/>
                <p:nvPr/>
              </p:nvSpPr>
              <p:spPr>
                <a:xfrm>
                  <a:off x="3542430" y="4875489"/>
                  <a:ext cx="2583067" cy="15696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9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9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9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CA" sz="9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DB4D41B-FF5D-4B3F-76D6-5289F35FE8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2430" y="4875489"/>
                  <a:ext cx="2583067" cy="15696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A2F91D-8D74-FC65-9F90-DB84D6621CF6}"/>
              </a:ext>
            </a:extLst>
          </p:cNvPr>
          <p:cNvGrpSpPr/>
          <p:nvPr/>
        </p:nvGrpSpPr>
        <p:grpSpPr>
          <a:xfrm>
            <a:off x="57150" y="199946"/>
            <a:ext cx="6324600" cy="2880220"/>
            <a:chOff x="57150" y="1735780"/>
            <a:chExt cx="6324600" cy="2880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26E1D92-BEF3-0A92-BEB6-868CC3D14BF9}"/>
                    </a:ext>
                  </a:extLst>
                </p:cNvPr>
                <p:cNvSpPr txBox="1"/>
                <p:nvPr/>
              </p:nvSpPr>
              <p:spPr>
                <a:xfrm>
                  <a:off x="5200650" y="2453800"/>
                  <a:ext cx="1181100" cy="132343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CA" sz="54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1C594F3-5B66-4096-93B8-1D02940090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0650" y="2453800"/>
                  <a:ext cx="1181100" cy="132343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8AEDD1-DB64-6AED-8CE3-166D5371FC1D}"/>
                </a:ext>
              </a:extLst>
            </p:cNvPr>
            <p:cNvGrpSpPr/>
            <p:nvPr/>
          </p:nvGrpSpPr>
          <p:grpSpPr>
            <a:xfrm>
              <a:off x="57150" y="1735780"/>
              <a:ext cx="5048250" cy="2880220"/>
              <a:chOff x="57150" y="1735780"/>
              <a:chExt cx="5048250" cy="28802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23852793-E18A-0D94-5A99-AD0FEB58DB7D}"/>
                      </a:ext>
                    </a:extLst>
                  </p:cNvPr>
                  <p:cNvSpPr txBox="1"/>
                  <p:nvPr/>
                </p:nvSpPr>
                <p:spPr>
                  <a:xfrm>
                    <a:off x="57150" y="2306650"/>
                    <a:ext cx="2123622" cy="23093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sz="13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3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1380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oMath>
                      </m:oMathPara>
                    </a14:m>
                    <a:endParaRPr lang="en-CA" sz="13800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EA6253EC-AC17-87AB-28DE-6706825A1D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150" y="2306650"/>
                    <a:ext cx="2123622" cy="230935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9ECCE1DD-E3C9-7959-4021-5426AD53DCD3}"/>
                      </a:ext>
                    </a:extLst>
                  </p:cNvPr>
                  <p:cNvSpPr txBox="1"/>
                  <p:nvPr/>
                </p:nvSpPr>
                <p:spPr>
                  <a:xfrm>
                    <a:off x="1761220" y="1735780"/>
                    <a:ext cx="3344180" cy="20456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CA" sz="48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A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CA" sz="48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CA" sz="48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  <m:e>
                                    <m:r>
                                      <a:rPr lang="en-CA" sz="48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CA" sz="48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CA" sz="48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CA" sz="48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CA" sz="48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CA" sz="48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CA" sz="48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CA" sz="4800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AE8E6801-08EB-F448-9800-AA0A87A653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1220" y="1735780"/>
                    <a:ext cx="3344180" cy="204568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2A9FDDB-CA90-84DB-A366-6A710C88DA08}"/>
                  </a:ext>
                </a:extLst>
              </p:cNvPr>
              <p:cNvSpPr txBox="1"/>
              <p:nvPr/>
            </p:nvSpPr>
            <p:spPr>
              <a:xfrm>
                <a:off x="5724526" y="173989"/>
                <a:ext cx="6364603" cy="22969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5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CA" sz="5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5400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CA" sz="54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CA" sz="54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CA" sz="5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5400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CA" sz="540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CA" sz="54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CA" sz="5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5400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CA" sz="54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CA" sz="54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CA" sz="5400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CA" sz="54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CA" sz="54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54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54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54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5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2A9FDDB-CA90-84DB-A366-6A710C88D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526" y="173989"/>
                <a:ext cx="6364603" cy="22969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8C45B2CA-B634-052D-CD07-4AF2F9B6E08C}"/>
              </a:ext>
            </a:extLst>
          </p:cNvPr>
          <p:cNvGrpSpPr/>
          <p:nvPr/>
        </p:nvGrpSpPr>
        <p:grpSpPr>
          <a:xfrm>
            <a:off x="1178365" y="2245634"/>
            <a:ext cx="3344180" cy="1896558"/>
            <a:chOff x="1178365" y="2245634"/>
            <a:chExt cx="3344180" cy="189655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7819832-D1A2-ABAC-2B09-4099469A578A}"/>
                </a:ext>
              </a:extLst>
            </p:cNvPr>
            <p:cNvSpPr txBox="1"/>
            <p:nvPr/>
          </p:nvSpPr>
          <p:spPr>
            <a:xfrm>
              <a:off x="1178365" y="3126529"/>
              <a:ext cx="334418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6000" dirty="0">
                  <a:solidFill>
                    <a:srgbClr val="000000"/>
                  </a:solidFill>
                </a:rPr>
                <a:t>generator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0A1180D-0652-44CD-BE86-C76552329A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3310" y="2245634"/>
              <a:ext cx="0" cy="1078094"/>
            </a:xfrm>
            <a:prstGeom prst="straightConnector1">
              <a:avLst/>
            </a:prstGeom>
            <a:ln w="1143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8AC3CEB-0D6D-E5C0-6AF9-5A8D86C5064F}"/>
              </a:ext>
            </a:extLst>
          </p:cNvPr>
          <p:cNvCxnSpPr>
            <a:cxnSpLocks/>
          </p:cNvCxnSpPr>
          <p:nvPr/>
        </p:nvCxnSpPr>
        <p:spPr>
          <a:xfrm flipH="1">
            <a:off x="2686050" y="4068393"/>
            <a:ext cx="514350" cy="954694"/>
          </a:xfrm>
          <a:prstGeom prst="straightConnector1">
            <a:avLst/>
          </a:prstGeom>
          <a:ln w="1143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EDB5614-5146-CB70-B764-FE2D9FC88DA0}"/>
              </a:ext>
            </a:extLst>
          </p:cNvPr>
          <p:cNvGrpSpPr/>
          <p:nvPr/>
        </p:nvGrpSpPr>
        <p:grpSpPr>
          <a:xfrm>
            <a:off x="6746330" y="2241405"/>
            <a:ext cx="5458233" cy="1333962"/>
            <a:chOff x="6746330" y="2241405"/>
            <a:chExt cx="5458233" cy="133396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AB08B2F-C80F-D619-0A79-B332E0104D35}"/>
                </a:ext>
              </a:extLst>
            </p:cNvPr>
            <p:cNvSpPr txBox="1"/>
            <p:nvPr/>
          </p:nvSpPr>
          <p:spPr>
            <a:xfrm>
              <a:off x="6746330" y="2744370"/>
              <a:ext cx="545823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4800" dirty="0">
                  <a:solidFill>
                    <a:srgbClr val="000000"/>
                  </a:solidFill>
                </a:rPr>
                <a:t>Vector rotation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D76E9E9-CC9F-C754-F828-F8D5EC592D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34160" y="2241405"/>
              <a:ext cx="0" cy="705411"/>
            </a:xfrm>
            <a:prstGeom prst="straightConnector1">
              <a:avLst/>
            </a:prstGeom>
            <a:ln w="1143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2B84B3F-4AF0-F3D4-2C50-A5281A712356}"/>
              </a:ext>
            </a:extLst>
          </p:cNvPr>
          <p:cNvGrpSpPr/>
          <p:nvPr/>
        </p:nvGrpSpPr>
        <p:grpSpPr>
          <a:xfrm>
            <a:off x="6617759" y="3915511"/>
            <a:ext cx="5972252" cy="1414487"/>
            <a:chOff x="6617759" y="3915511"/>
            <a:chExt cx="5972252" cy="141448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4502BFB-50EA-AC9C-8116-F64574ED9489}"/>
                </a:ext>
              </a:extLst>
            </p:cNvPr>
            <p:cNvSpPr txBox="1"/>
            <p:nvPr/>
          </p:nvSpPr>
          <p:spPr>
            <a:xfrm>
              <a:off x="6617759" y="3915511"/>
              <a:ext cx="597225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4800" dirty="0">
                  <a:solidFill>
                    <a:srgbClr val="000000"/>
                  </a:solidFill>
                </a:rPr>
                <a:t>Function Translation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5D651CC-DA85-9946-F57D-8088B5650904}"/>
                </a:ext>
              </a:extLst>
            </p:cNvPr>
            <p:cNvCxnSpPr>
              <a:cxnSpLocks/>
            </p:cNvCxnSpPr>
            <p:nvPr/>
          </p:nvCxnSpPr>
          <p:spPr>
            <a:xfrm>
              <a:off x="9529285" y="4624587"/>
              <a:ext cx="0" cy="705411"/>
            </a:xfrm>
            <a:prstGeom prst="straightConnector1">
              <a:avLst/>
            </a:prstGeom>
            <a:ln w="1143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3444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8C044C-A6D0-5BF2-EB5B-95EED3A6E239}"/>
                  </a:ext>
                </a:extLst>
              </p:cNvPr>
              <p:cNvSpPr txBox="1"/>
              <p:nvPr/>
            </p:nvSpPr>
            <p:spPr>
              <a:xfrm>
                <a:off x="218767" y="3171"/>
                <a:ext cx="7774858" cy="121071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8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GB" sz="4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4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f>
                          <m:f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  <m:d>
                          <m:d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8C044C-A6D0-5BF2-EB5B-95EED3A6E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67" y="3171"/>
                <a:ext cx="7774858" cy="12107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6026744-52C5-472D-86D2-077DFE50B3C8}"/>
                  </a:ext>
                </a:extLst>
              </p:cNvPr>
              <p:cNvSpPr txBox="1"/>
              <p:nvPr/>
            </p:nvSpPr>
            <p:spPr>
              <a:xfrm>
                <a:off x="96173" y="2924384"/>
                <a:ext cx="8457277" cy="391049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38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sz="3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3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sz="3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GB" sz="38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3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38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GB" sz="3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sz="3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38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GB" sz="3800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GB" sz="3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38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sz="3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380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GB" sz="38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GB" sz="3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3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3800" i="1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f>
                          <m:fPr>
                            <m:ctrlPr>
                              <a:rPr lang="en-GB" sz="3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3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GB" sz="3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GB" sz="3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GB" sz="3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GB" sz="3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sz="3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3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3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3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GB" sz="38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 sz="380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GB" sz="38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GB" sz="3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  <m:d>
                          <m:dPr>
                            <m:ctrlPr>
                              <a:rPr lang="en-GB" sz="3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38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3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CA" sz="38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3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sz="3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3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sz="3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GB" sz="38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3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38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GB" sz="3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sz="3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38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GB" sz="3800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GB" sz="3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38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sz="3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380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GB" sz="38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GB" sz="3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3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3800" i="1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f>
                          <m:fPr>
                            <m:ctrlPr>
                              <a:rPr lang="en-GB" sz="3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3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GB" sz="3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GB" sz="3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GB" sz="3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GB" sz="3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GB" sz="3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3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GB" sz="3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  <m:d>
                          <m:dPr>
                            <m:ctrlPr>
                              <a:rPr lang="en-GB" sz="3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3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3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CA" sz="38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3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sz="3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3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sz="3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GB" sz="38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3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3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3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GB" sz="3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3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38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GB" sz="38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f>
                              <m:fPr>
                                <m:ctrlPr>
                                  <a:rPr lang="en-GB" sz="3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3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3800" i="1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GB" sz="3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sz="3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380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GB" sz="38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f>
                                      <m:fPr>
                                        <m:ctrlP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num>
                                      <m:den>
                                        <m:r>
                                          <a:rPr lang="en-GB" sz="38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sSub>
                                          <m:sSubPr>
                                            <m:ctrlPr>
                                              <a:rPr lang="en-GB" sz="3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3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3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GB" sz="3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nary>
                      </m:e>
                    </m:d>
                    <m:r>
                      <a:rPr lang="en-GB" sz="3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sz="3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3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38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3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sz="3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3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sz="3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GB" sz="38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3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3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3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GB" sz="38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3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f>
                          <m:fPr>
                            <m:ctrlPr>
                              <a:rPr lang="en-GB" sz="3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GB" sz="3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GB" sz="3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3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sup>
                    </m:sSup>
                    <m:r>
                      <a:rPr lang="en-GB" sz="3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sz="3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3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38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6026744-52C5-472D-86D2-077DFE50B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73" y="2924384"/>
                <a:ext cx="8457277" cy="39104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0A13131-E950-C252-2812-F2BE419A6D50}"/>
              </a:ext>
            </a:extLst>
          </p:cNvPr>
          <p:cNvSpPr txBox="1"/>
          <p:nvPr/>
        </p:nvSpPr>
        <p:spPr>
          <a:xfrm>
            <a:off x="7776393" y="-81051"/>
            <a:ext cx="3640394" cy="156966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Definition of Taylor Series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D0A267-B107-1C45-47EA-4EE81C2F97DE}"/>
                  </a:ext>
                </a:extLst>
              </p:cNvPr>
              <p:cNvSpPr txBox="1"/>
              <p:nvPr/>
            </p:nvSpPr>
            <p:spPr>
              <a:xfrm>
                <a:off x="853971" y="1278525"/>
                <a:ext cx="3810615" cy="156966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sz="4800" b="0" i="0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sz="48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4800" i="1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4800" i="1" dirty="0">
                  <a:solidFill>
                    <a:srgbClr val="FF66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480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sz="4800" i="1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4800" i="1" dirty="0">
                  <a:solidFill>
                    <a:srgbClr val="FF66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D0A267-B107-1C45-47EA-4EE81C2F9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71" y="1278525"/>
                <a:ext cx="3810615" cy="1569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0926833-6337-37A0-4B35-FF1F55B846DD}"/>
              </a:ext>
            </a:extLst>
          </p:cNvPr>
          <p:cNvSpPr txBox="1"/>
          <p:nvPr/>
        </p:nvSpPr>
        <p:spPr>
          <a:xfrm>
            <a:off x="5279408" y="1647856"/>
            <a:ext cx="2256812" cy="83099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GB" sz="4800" dirty="0"/>
              <a:t>Define</a:t>
            </a:r>
            <a:endParaRPr lang="en-CA" sz="4800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5C972AC3-1695-4DFC-CE3E-756E097AD87F}"/>
              </a:ext>
            </a:extLst>
          </p:cNvPr>
          <p:cNvSpPr/>
          <p:nvPr/>
        </p:nvSpPr>
        <p:spPr>
          <a:xfrm>
            <a:off x="4877723" y="1278525"/>
            <a:ext cx="401685" cy="1569660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40C3AB-24DC-80EA-67A5-87F07EA448B7}"/>
              </a:ext>
            </a:extLst>
          </p:cNvPr>
          <p:cNvSpPr txBox="1"/>
          <p:nvPr/>
        </p:nvSpPr>
        <p:spPr>
          <a:xfrm>
            <a:off x="8322085" y="3013501"/>
            <a:ext cx="2784066" cy="83099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GB" sz="4800" dirty="0"/>
              <a:t>Substitute</a:t>
            </a:r>
            <a:endParaRPr lang="en-CA" sz="4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1BB305F-108A-B059-A1B8-32E41B29B027}"/>
              </a:ext>
            </a:extLst>
          </p:cNvPr>
          <p:cNvGrpSpPr/>
          <p:nvPr/>
        </p:nvGrpSpPr>
        <p:grpSpPr>
          <a:xfrm>
            <a:off x="7296150" y="4084707"/>
            <a:ext cx="4799678" cy="1892762"/>
            <a:chOff x="7296150" y="3542337"/>
            <a:chExt cx="4799678" cy="18927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98F37D5-D61D-FBB7-1715-9A19096EE2A6}"/>
                    </a:ext>
                  </a:extLst>
                </p:cNvPr>
                <p:cNvSpPr txBox="1"/>
                <p:nvPr/>
              </p:nvSpPr>
              <p:spPr>
                <a:xfrm>
                  <a:off x="8455434" y="3542337"/>
                  <a:ext cx="3640394" cy="1892762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800" dirty="0"/>
                    <a:t>Chain Rule</a:t>
                  </a:r>
                </a:p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GB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sz="280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GB" sz="2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sz="280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GB" sz="2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a14:m>
                  <a:r>
                    <a:rPr lang="en-CA" sz="2800" dirty="0"/>
                    <a:t> </a:t>
                  </a:r>
                </a:p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GB" sz="2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1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sz="280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GB" sz="2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a14:m>
                  <a:r>
                    <a:rPr lang="en-CA" sz="2800" dirty="0"/>
                    <a:t> 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98F37D5-D61D-FBB7-1715-9A19096EE2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5434" y="3542337"/>
                  <a:ext cx="3640394" cy="1892762"/>
                </a:xfrm>
                <a:prstGeom prst="rect">
                  <a:avLst/>
                </a:prstGeom>
                <a:blipFill>
                  <a:blip r:embed="rId5"/>
                  <a:stretch>
                    <a:fillRect t="-1893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C748F03-7DE5-09CD-B484-3D3968C5C34F}"/>
                </a:ext>
              </a:extLst>
            </p:cNvPr>
            <p:cNvCxnSpPr/>
            <p:nvPr/>
          </p:nvCxnSpPr>
          <p:spPr>
            <a:xfrm flipH="1">
              <a:off x="7296150" y="3867150"/>
              <a:ext cx="115928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58027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E17B57-9351-868F-EB4F-4E61E442462E}"/>
              </a:ext>
            </a:extLst>
          </p:cNvPr>
          <p:cNvSpPr txBox="1"/>
          <p:nvPr/>
        </p:nvSpPr>
        <p:spPr>
          <a:xfrm>
            <a:off x="76200" y="38100"/>
            <a:ext cx="5543549" cy="156966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Momentum Operator</a:t>
            </a:r>
          </a:p>
          <a:p>
            <a:pPr algn="ctr"/>
            <a:r>
              <a:rPr lang="en-GB" sz="4800" dirty="0"/>
              <a:t>(Lie Algebra)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0B38E2-CED2-7876-0386-6D1455BC6397}"/>
                  </a:ext>
                </a:extLst>
              </p:cNvPr>
              <p:cNvSpPr txBox="1"/>
              <p:nvPr/>
            </p:nvSpPr>
            <p:spPr>
              <a:xfrm>
                <a:off x="438148" y="1993259"/>
                <a:ext cx="4819652" cy="168815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7200" b="0" i="1" dirty="0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7200" b="0" i="1" dirty="0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7200" b="0" i="1" dirty="0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sz="7200" b="0" i="1" dirty="0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  <m:r>
                      <a:rPr lang="en-GB" sz="7200" b="0" i="1" dirty="0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sz="72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sz="7200" b="0" i="1" dirty="0" smtClean="0">
                        <a:latin typeface="Cambria Math" panose="02040503050406030204" pitchFamily="18" charset="0"/>
                      </a:rPr>
                      <m:t>ℏ</m:t>
                    </m:r>
                    <m:f>
                      <m:fPr>
                        <m:ctrlPr>
                          <a:rPr lang="en-GB" sz="7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72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72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72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CA" sz="72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0B38E2-CED2-7876-0386-6D1455BC6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48" y="1993259"/>
                <a:ext cx="4819652" cy="16881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59BD0CF-5325-D2A8-AA92-A800B7D8BA08}"/>
              </a:ext>
            </a:extLst>
          </p:cNvPr>
          <p:cNvSpPr txBox="1"/>
          <p:nvPr/>
        </p:nvSpPr>
        <p:spPr>
          <a:xfrm>
            <a:off x="6200777" y="19050"/>
            <a:ext cx="5543549" cy="156966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Translation Operator</a:t>
            </a:r>
          </a:p>
          <a:p>
            <a:pPr algn="ctr"/>
            <a:r>
              <a:rPr lang="en-GB" sz="4800" dirty="0"/>
              <a:t>(Lie Group)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06F597-C791-C550-835E-B6322E115D2C}"/>
                  </a:ext>
                </a:extLst>
              </p:cNvPr>
              <p:cNvSpPr txBox="1"/>
              <p:nvPr/>
            </p:nvSpPr>
            <p:spPr>
              <a:xfrm>
                <a:off x="5676898" y="1836231"/>
                <a:ext cx="6515101" cy="332738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7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72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7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GB" sz="7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b="0" i="1" dirty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7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72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7200" b="0" i="1" dirty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7200" b="0" i="1" dirty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GB" sz="7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72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GB" sz="7200" b="0" i="1" dirty="0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  <m:r>
                            <a:rPr lang="en-GB" sz="7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GB" sz="7200" i="1" dirty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7200" i="1" dirty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7200" i="1" dirty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7200" i="1" dirty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sup>
                      </m:sSup>
                    </m:oMath>
                  </m:oMathPara>
                </a14:m>
                <a:endParaRPr lang="en-CA" sz="7200" dirty="0"/>
              </a:p>
              <a:p>
                <a14:m>
                  <m:oMath xmlns:m="http://schemas.openxmlformats.org/officeDocument/2006/math">
                    <m:r>
                      <a:rPr lang="en-GB" sz="7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7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7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7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GB" sz="7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7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GB" sz="72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7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72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7200" i="1" dirty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7200" i="1" dirty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GB" sz="72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72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GB" sz="72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72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sup>
                    </m:sSup>
                  </m:oMath>
                </a14:m>
                <a:r>
                  <a:rPr lang="en-CA" sz="72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06F597-C791-C550-835E-B6322E115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898" y="1836231"/>
                <a:ext cx="6515101" cy="33273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3A14D6-4DF7-F66C-8FCB-CA419C48AE64}"/>
                  </a:ext>
                </a:extLst>
              </p:cNvPr>
              <p:cNvSpPr txBox="1"/>
              <p:nvPr/>
            </p:nvSpPr>
            <p:spPr>
              <a:xfrm>
                <a:off x="5676901" y="5336526"/>
                <a:ext cx="6648449" cy="89255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2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5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GB" sz="5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200" b="0" i="1" dirty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5200" b="0" i="1" dirty="0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GB" sz="5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52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200" i="1" dirty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GB" sz="5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5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5200" i="1" dirty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CA" sz="5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3A14D6-4DF7-F66C-8FCB-CA419C48A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901" y="5336526"/>
                <a:ext cx="6648449" cy="892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4ED3F1-91C0-F951-33D6-25223EA2CE1E}"/>
              </a:ext>
            </a:extLst>
          </p:cNvPr>
          <p:cNvCxnSpPr>
            <a:cxnSpLocks/>
          </p:cNvCxnSpPr>
          <p:nvPr/>
        </p:nvCxnSpPr>
        <p:spPr>
          <a:xfrm flipV="1">
            <a:off x="5676899" y="-190500"/>
            <a:ext cx="0" cy="70485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4975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 build="p"/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A86ED60-B260-F6B2-7584-2D72FEA98A60}"/>
              </a:ext>
            </a:extLst>
          </p:cNvPr>
          <p:cNvSpPr txBox="1"/>
          <p:nvPr/>
        </p:nvSpPr>
        <p:spPr>
          <a:xfrm>
            <a:off x="0" y="0"/>
            <a:ext cx="8724900" cy="83099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GB" sz="4800" u="sng" dirty="0">
                <a:solidFill>
                  <a:srgbClr val="FF0000"/>
                </a:solidFill>
              </a:rPr>
              <a:t>Links to more info in description: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7767411-EAE0-62C8-5CC9-991DD7DB85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204"/>
          <a:stretch/>
        </p:blipFill>
        <p:spPr>
          <a:xfrm>
            <a:off x="8221792" y="4584652"/>
            <a:ext cx="3932108" cy="21866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4487FB-B0F9-42CA-E482-BA2FDB9A74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3813"/>
          <a:stretch/>
        </p:blipFill>
        <p:spPr>
          <a:xfrm>
            <a:off x="8234620" y="-14494"/>
            <a:ext cx="3919280" cy="22687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02BBE01-70C5-70CB-DE6F-4757D978CF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4568"/>
          <a:stretch/>
        </p:blipFill>
        <p:spPr>
          <a:xfrm>
            <a:off x="8221792" y="2305612"/>
            <a:ext cx="3932108" cy="222772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E83CC0E-B87E-2563-FA48-E762B8A459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952" y="2939004"/>
            <a:ext cx="5915851" cy="167663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F6C023C-00E1-6C1F-5EF8-3547AC7900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267" y="4787272"/>
            <a:ext cx="7611537" cy="178142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8F36A9D-09C4-4AE9-2CF1-08762FA5AE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952" y="985260"/>
            <a:ext cx="7478169" cy="191479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0915A6F-3C9D-14E0-0655-DFFBE52EFF03}"/>
              </a:ext>
            </a:extLst>
          </p:cNvPr>
          <p:cNvCxnSpPr/>
          <p:nvPr/>
        </p:nvCxnSpPr>
        <p:spPr>
          <a:xfrm>
            <a:off x="38100" y="2900052"/>
            <a:ext cx="80391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D867F8-6E8B-3A32-FFAE-1577E3F1F655}"/>
              </a:ext>
            </a:extLst>
          </p:cNvPr>
          <p:cNvCxnSpPr/>
          <p:nvPr/>
        </p:nvCxnSpPr>
        <p:spPr>
          <a:xfrm>
            <a:off x="0" y="4787272"/>
            <a:ext cx="80391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4D6707-40D5-1387-2776-FDC54EAF9619}"/>
              </a:ext>
            </a:extLst>
          </p:cNvPr>
          <p:cNvGrpSpPr/>
          <p:nvPr/>
        </p:nvGrpSpPr>
        <p:grpSpPr>
          <a:xfrm>
            <a:off x="8033972" y="2305612"/>
            <a:ext cx="4158027" cy="2208562"/>
            <a:chOff x="4114800" y="2305612"/>
            <a:chExt cx="8077200" cy="220856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FB090C-8EAE-24DE-2D41-274B10C2F02E}"/>
                </a:ext>
              </a:extLst>
            </p:cNvPr>
            <p:cNvCxnSpPr/>
            <p:nvPr/>
          </p:nvCxnSpPr>
          <p:spPr>
            <a:xfrm>
              <a:off x="4152900" y="2305612"/>
              <a:ext cx="803910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4958958-09BD-9957-2C14-D549E456CF5F}"/>
                </a:ext>
              </a:extLst>
            </p:cNvPr>
            <p:cNvCxnSpPr/>
            <p:nvPr/>
          </p:nvCxnSpPr>
          <p:spPr>
            <a:xfrm>
              <a:off x="4114800" y="4514174"/>
              <a:ext cx="803910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14A69C1-472B-E525-1D1C-4E6DB2FFC8E8}"/>
              </a:ext>
            </a:extLst>
          </p:cNvPr>
          <p:cNvCxnSpPr>
            <a:cxnSpLocks/>
          </p:cNvCxnSpPr>
          <p:nvPr/>
        </p:nvCxnSpPr>
        <p:spPr>
          <a:xfrm>
            <a:off x="8020251" y="4495803"/>
            <a:ext cx="0" cy="30099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53CEAED-9564-54E2-7B0A-86319F685B94}"/>
              </a:ext>
            </a:extLst>
          </p:cNvPr>
          <p:cNvCxnSpPr>
            <a:cxnSpLocks/>
          </p:cNvCxnSpPr>
          <p:nvPr/>
        </p:nvCxnSpPr>
        <p:spPr>
          <a:xfrm>
            <a:off x="8070677" y="2289248"/>
            <a:ext cx="0" cy="64023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3657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BB97D0E-4837-7EDD-ABDE-9BE4FAA48326}"/>
              </a:ext>
            </a:extLst>
          </p:cNvPr>
          <p:cNvSpPr/>
          <p:nvPr/>
        </p:nvSpPr>
        <p:spPr>
          <a:xfrm rot="10800000">
            <a:off x="7206753" y="1219199"/>
            <a:ext cx="4912140" cy="5362918"/>
          </a:xfrm>
          <a:custGeom>
            <a:avLst/>
            <a:gdLst>
              <a:gd name="connsiteX0" fmla="*/ 661989 w 11300968"/>
              <a:gd name="connsiteY0" fmla="*/ 455460 h 6447029"/>
              <a:gd name="connsiteX1" fmla="*/ 8739189 w 11300968"/>
              <a:gd name="connsiteY1" fmla="*/ 207810 h 6447029"/>
              <a:gd name="connsiteX2" fmla="*/ 11101389 w 11300968"/>
              <a:gd name="connsiteY2" fmla="*/ 2989110 h 6447029"/>
              <a:gd name="connsiteX3" fmla="*/ 10510839 w 11300968"/>
              <a:gd name="connsiteY3" fmla="*/ 6322860 h 6447029"/>
              <a:gd name="connsiteX4" fmla="*/ 5272089 w 11300968"/>
              <a:gd name="connsiteY4" fmla="*/ 5770410 h 6447029"/>
              <a:gd name="connsiteX5" fmla="*/ 261939 w 11300968"/>
              <a:gd name="connsiteY5" fmla="*/ 6113310 h 6447029"/>
              <a:gd name="connsiteX6" fmla="*/ 700089 w 11300968"/>
              <a:gd name="connsiteY6" fmla="*/ 2474760 h 6447029"/>
              <a:gd name="connsiteX7" fmla="*/ 661989 w 11300968"/>
              <a:gd name="connsiteY7" fmla="*/ 455460 h 644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00968" h="6447029">
                <a:moveTo>
                  <a:pt x="661989" y="455460"/>
                </a:moveTo>
                <a:cubicBezTo>
                  <a:pt x="2001839" y="77635"/>
                  <a:pt x="6999289" y="-214465"/>
                  <a:pt x="8739189" y="207810"/>
                </a:cubicBezTo>
                <a:cubicBezTo>
                  <a:pt x="10479089" y="630085"/>
                  <a:pt x="10806114" y="1969935"/>
                  <a:pt x="11101389" y="2989110"/>
                </a:cubicBezTo>
                <a:cubicBezTo>
                  <a:pt x="11396664" y="4008285"/>
                  <a:pt x="11482389" y="5859310"/>
                  <a:pt x="10510839" y="6322860"/>
                </a:cubicBezTo>
                <a:cubicBezTo>
                  <a:pt x="9539289" y="6786410"/>
                  <a:pt x="6980239" y="5805335"/>
                  <a:pt x="5272089" y="5770410"/>
                </a:cubicBezTo>
                <a:cubicBezTo>
                  <a:pt x="3563939" y="5735485"/>
                  <a:pt x="1023939" y="6662585"/>
                  <a:pt x="261939" y="6113310"/>
                </a:cubicBezTo>
                <a:cubicBezTo>
                  <a:pt x="-500061" y="5564035"/>
                  <a:pt x="636589" y="3417735"/>
                  <a:pt x="700089" y="2474760"/>
                </a:cubicBezTo>
                <a:cubicBezTo>
                  <a:pt x="763589" y="1531785"/>
                  <a:pt x="-677861" y="833285"/>
                  <a:pt x="661989" y="455460"/>
                </a:cubicBezTo>
                <a:close/>
              </a:path>
            </a:pathLst>
          </a:custGeom>
          <a:solidFill>
            <a:srgbClr val="00164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085CED5-CB38-F357-E326-5BC610B37C11}"/>
              </a:ext>
            </a:extLst>
          </p:cNvPr>
          <p:cNvSpPr/>
          <p:nvPr/>
        </p:nvSpPr>
        <p:spPr>
          <a:xfrm rot="10800000">
            <a:off x="58585" y="1245691"/>
            <a:ext cx="4773422" cy="5362918"/>
          </a:xfrm>
          <a:custGeom>
            <a:avLst/>
            <a:gdLst>
              <a:gd name="connsiteX0" fmla="*/ 661989 w 11300968"/>
              <a:gd name="connsiteY0" fmla="*/ 455460 h 6447029"/>
              <a:gd name="connsiteX1" fmla="*/ 8739189 w 11300968"/>
              <a:gd name="connsiteY1" fmla="*/ 207810 h 6447029"/>
              <a:gd name="connsiteX2" fmla="*/ 11101389 w 11300968"/>
              <a:gd name="connsiteY2" fmla="*/ 2989110 h 6447029"/>
              <a:gd name="connsiteX3" fmla="*/ 10510839 w 11300968"/>
              <a:gd name="connsiteY3" fmla="*/ 6322860 h 6447029"/>
              <a:gd name="connsiteX4" fmla="*/ 5272089 w 11300968"/>
              <a:gd name="connsiteY4" fmla="*/ 5770410 h 6447029"/>
              <a:gd name="connsiteX5" fmla="*/ 261939 w 11300968"/>
              <a:gd name="connsiteY5" fmla="*/ 6113310 h 6447029"/>
              <a:gd name="connsiteX6" fmla="*/ 700089 w 11300968"/>
              <a:gd name="connsiteY6" fmla="*/ 2474760 h 6447029"/>
              <a:gd name="connsiteX7" fmla="*/ 661989 w 11300968"/>
              <a:gd name="connsiteY7" fmla="*/ 455460 h 644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00968" h="6447029">
                <a:moveTo>
                  <a:pt x="661989" y="455460"/>
                </a:moveTo>
                <a:cubicBezTo>
                  <a:pt x="2001839" y="77635"/>
                  <a:pt x="6999289" y="-214465"/>
                  <a:pt x="8739189" y="207810"/>
                </a:cubicBezTo>
                <a:cubicBezTo>
                  <a:pt x="10479089" y="630085"/>
                  <a:pt x="10806114" y="1969935"/>
                  <a:pt x="11101389" y="2989110"/>
                </a:cubicBezTo>
                <a:cubicBezTo>
                  <a:pt x="11396664" y="4008285"/>
                  <a:pt x="11482389" y="5859310"/>
                  <a:pt x="10510839" y="6322860"/>
                </a:cubicBezTo>
                <a:cubicBezTo>
                  <a:pt x="9539289" y="6786410"/>
                  <a:pt x="6980239" y="5805335"/>
                  <a:pt x="5272089" y="5770410"/>
                </a:cubicBezTo>
                <a:cubicBezTo>
                  <a:pt x="3563939" y="5735485"/>
                  <a:pt x="1023939" y="6662585"/>
                  <a:pt x="261939" y="6113310"/>
                </a:cubicBezTo>
                <a:cubicBezTo>
                  <a:pt x="-500061" y="5564035"/>
                  <a:pt x="636589" y="3417735"/>
                  <a:pt x="700089" y="2474760"/>
                </a:cubicBezTo>
                <a:cubicBezTo>
                  <a:pt x="763589" y="1531785"/>
                  <a:pt x="-677861" y="833285"/>
                  <a:pt x="661989" y="45546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A597FD-55E6-3118-E3A3-FAD734D719BF}"/>
                  </a:ext>
                </a:extLst>
              </p:cNvPr>
              <p:cNvSpPr txBox="1"/>
              <p:nvPr/>
            </p:nvSpPr>
            <p:spPr>
              <a:xfrm>
                <a:off x="7456556" y="177164"/>
                <a:ext cx="459857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b="1" u="sng" dirty="0"/>
                  <a:t>Lie Group</a:t>
                </a:r>
                <a:r>
                  <a:rPr lang="en-GB" sz="4800" b="1" dirty="0"/>
                  <a:t> </a:t>
                </a:r>
                <a14:m>
                  <m:oMath xmlns:m="http://schemas.openxmlformats.org/officeDocument/2006/math">
                    <m:r>
                      <a:rPr lang="en-CA" sz="4800" b="1" i="1" smtClean="0">
                        <a:latin typeface="Cambria Math" panose="02040503050406030204" pitchFamily="18" charset="0"/>
                      </a:rPr>
                      <m:t>𝑺𝑶</m:t>
                    </m:r>
                    <m:d>
                      <m:dPr>
                        <m:ctrlPr>
                          <a:rPr lang="en-CA" sz="4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A597FD-55E6-3118-E3A3-FAD734D71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556" y="177164"/>
                <a:ext cx="4598576" cy="830997"/>
              </a:xfrm>
              <a:prstGeom prst="rect">
                <a:avLst/>
              </a:prstGeom>
              <a:blipFill>
                <a:blip r:embed="rId3"/>
                <a:stretch>
                  <a:fillRect l="-3974"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3C2A24-11CE-7E10-EFA3-47653761DB55}"/>
                  </a:ext>
                </a:extLst>
              </p:cNvPr>
              <p:cNvSpPr txBox="1"/>
              <p:nvPr/>
            </p:nvSpPr>
            <p:spPr>
              <a:xfrm>
                <a:off x="58585" y="177164"/>
                <a:ext cx="477342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b="1" u="sng" dirty="0"/>
                  <a:t>Lie Algebra</a:t>
                </a:r>
                <a:r>
                  <a:rPr lang="en-GB" sz="4800" b="1" dirty="0"/>
                  <a:t> </a:t>
                </a:r>
                <a14:m>
                  <m:oMath xmlns:m="http://schemas.openxmlformats.org/officeDocument/2006/math">
                    <m:r>
                      <a:rPr lang="en-CA" sz="4800" b="1" i="1" smtClean="0">
                        <a:latin typeface="Cambria Math" panose="02040503050406030204" pitchFamily="18" charset="0"/>
                      </a:rPr>
                      <m:t>𝔰𝔬</m:t>
                    </m:r>
                    <m:d>
                      <m:dPr>
                        <m:ctrlPr>
                          <a:rPr lang="en-CA" sz="4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3C2A24-11CE-7E10-EFA3-47653761DB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85" y="177164"/>
                <a:ext cx="4773422" cy="830997"/>
              </a:xfrm>
              <a:prstGeom prst="rect">
                <a:avLst/>
              </a:prstGeom>
              <a:blipFill>
                <a:blip r:embed="rId4"/>
                <a:stretch>
                  <a:fillRect l="-3448"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27AA8D-C3B0-DF2A-AB91-0B6819853111}"/>
                  </a:ext>
                </a:extLst>
              </p:cNvPr>
              <p:cNvSpPr txBox="1"/>
              <p:nvPr/>
            </p:nvSpPr>
            <p:spPr>
              <a:xfrm>
                <a:off x="7345471" y="1799447"/>
                <a:ext cx="4773422" cy="1235466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d>
                        <m:d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x-IV_mathan" sz="280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x-IV_matha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x-IV_mathan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x-IV_matha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x-IV_mathan" sz="28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x-IV_mathan" sz="280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x-IV_mathan" sz="28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x-IV_matha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x-IV_mathan" sz="28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x-IV_mathan" sz="280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x-IV_mathan" sz="2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x-IV_matha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x-IV_mathan" sz="28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x-IV_mathan" sz="280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x-IV_matha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x-IV_mathan" sz="28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x-IV_mathan" sz="280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x-IV_mathan" sz="2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x-IV_mathan" sz="2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x-IV_mathan" sz="2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x-IV_mathan" sz="28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27AA8D-C3B0-DF2A-AB91-0B6819853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471" y="1799447"/>
                <a:ext cx="4773422" cy="12354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2F0FC4-8BCB-CEBF-BA1F-999DE150CE6F}"/>
                  </a:ext>
                </a:extLst>
              </p:cNvPr>
              <p:cNvSpPr txBox="1"/>
              <p:nvPr/>
            </p:nvSpPr>
            <p:spPr>
              <a:xfrm>
                <a:off x="7296974" y="3245950"/>
                <a:ext cx="4731697" cy="1231747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d>
                        <m:dPr>
                          <m:ctrlPr>
                            <a:rPr lang="en-CA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x-IV_mathan" sz="280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CA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x-IV_matha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x-IV_mathan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x-IV_mathan" sz="28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x-IV_mathan" sz="2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x-IV_mathan" sz="2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x-IV_mathan" sz="2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x-IV_matha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x-IV_mathan" sz="28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x-IV_mathan" sz="280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x-IV_mathan" sz="28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x-IV_matha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x-IV_mathan" sz="28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x-IV_mathan" sz="280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x-IV_mathan" sz="2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x-IV_matha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x-IV_mathan" sz="28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x-IV_mathan" sz="280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x-IV_matha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x-IV_mathan" sz="28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x-IV_mathan" sz="280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2F0FC4-8BCB-CEBF-BA1F-999DE150C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974" y="3245950"/>
                <a:ext cx="4731697" cy="12317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338C6E-D327-741C-D3B7-7BAAA51590FA}"/>
                  </a:ext>
                </a:extLst>
              </p:cNvPr>
              <p:cNvSpPr txBox="1"/>
              <p:nvPr/>
            </p:nvSpPr>
            <p:spPr>
              <a:xfrm>
                <a:off x="7456556" y="4674396"/>
                <a:ext cx="4662338" cy="1235466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CA" sz="28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x-IV_mathan" sz="280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CA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x-IV_matha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x-IV_mathan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x-IV_matha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x-IV_mathan" sz="28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x-IV_mathan" sz="280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x-IV_mathan" sz="2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x-IV_matha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x-IV_mathan" sz="28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x-IV_mathan" sz="280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x-IV_mathan" sz="2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x-IV_mathan" sz="28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x-IV_mathan" sz="2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x-IV_matha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x-IV_mathan" sz="28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x-IV_mathan" sz="28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x-IV_mathan" sz="280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x-IV_mathan" sz="2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x-IV_matha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x-IV_mathan" sz="28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x-IV_mathan" sz="280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338C6E-D327-741C-D3B7-7BAAA5159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556" y="4674396"/>
                <a:ext cx="4662338" cy="12354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A66570DF-11BB-4625-49E5-D8BFC59DFE6A}"/>
              </a:ext>
            </a:extLst>
          </p:cNvPr>
          <p:cNvGrpSpPr/>
          <p:nvPr/>
        </p:nvGrpSpPr>
        <p:grpSpPr>
          <a:xfrm>
            <a:off x="4112147" y="2654710"/>
            <a:ext cx="3244070" cy="2448232"/>
            <a:chOff x="4473965" y="2654710"/>
            <a:chExt cx="3244070" cy="2448232"/>
          </a:xfrm>
        </p:grpSpPr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292BD757-DC1E-D393-E426-A924E541A3FE}"/>
                </a:ext>
              </a:extLst>
            </p:cNvPr>
            <p:cNvSpPr/>
            <p:nvPr/>
          </p:nvSpPr>
          <p:spPr>
            <a:xfrm>
              <a:off x="4473965" y="2654710"/>
              <a:ext cx="3244070" cy="2448232"/>
            </a:xfrm>
            <a:prstGeom prst="rightArrow">
              <a:avLst/>
            </a:prstGeom>
            <a:solidFill>
              <a:srgbClr val="FF6600">
                <a:alpha val="60000"/>
              </a:srgbClr>
            </a:solidFill>
            <a:ln w="50800">
              <a:solidFill>
                <a:schemeClr val="accent2">
                  <a:lumMod val="50000"/>
                  <a:alpha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035825A-B4B5-F241-F45A-2FD19372346C}"/>
                    </a:ext>
                  </a:extLst>
                </p:cNvPr>
                <p:cNvSpPr txBox="1"/>
                <p:nvPr/>
              </p:nvSpPr>
              <p:spPr>
                <a:xfrm>
                  <a:off x="4576539" y="3101313"/>
                  <a:ext cx="2369046" cy="1634678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3175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96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9600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9600" b="0" i="1" dirty="0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GB" sz="9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p>
                        </m:sSup>
                      </m:oMath>
                    </m:oMathPara>
                  </a14:m>
                  <a:endParaRPr lang="en-CA" sz="9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035825A-B4B5-F241-F45A-2FD1937234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6539" y="3101313"/>
                  <a:ext cx="2369046" cy="163467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softEdge rad="317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14C917-E568-6A26-F501-60E347156E2D}"/>
                  </a:ext>
                </a:extLst>
              </p:cNvPr>
              <p:cNvSpPr txBox="1"/>
              <p:nvPr/>
            </p:nvSpPr>
            <p:spPr>
              <a:xfrm>
                <a:off x="284913" y="1799447"/>
                <a:ext cx="3897095" cy="1394613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4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x-IV_matha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x-IV_mathan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2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A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14C917-E568-6A26-F501-60E347156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13" y="1799447"/>
                <a:ext cx="3897095" cy="139461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BD88E5F-4C91-7AD3-8753-831E41EDC49A}"/>
                  </a:ext>
                </a:extLst>
              </p:cNvPr>
              <p:cNvSpPr txBox="1"/>
              <p:nvPr/>
            </p:nvSpPr>
            <p:spPr>
              <a:xfrm>
                <a:off x="208066" y="3276700"/>
                <a:ext cx="3897094" cy="1394613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4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𝑦𝑧</m:t>
                        </m:r>
                      </m:sub>
                    </m:sSub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4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x-IV_matha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x-IV_mathan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2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A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BD88E5F-4C91-7AD3-8753-831E41EDC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66" y="3276700"/>
                <a:ext cx="3897094" cy="139461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3565C40-A735-AED9-96EC-431BEF3E40D2}"/>
                  </a:ext>
                </a:extLst>
              </p:cNvPr>
              <p:cNvSpPr txBox="1"/>
              <p:nvPr/>
            </p:nvSpPr>
            <p:spPr>
              <a:xfrm>
                <a:off x="651715" y="4850674"/>
                <a:ext cx="3771588" cy="1394613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40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𝑧𝑥</m:t>
                        </m:r>
                      </m:sub>
                    </m:sSub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4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x-IV_matha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x-IV_mathan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2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A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3565C40-A735-AED9-96EC-431BEF3E40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15" y="4850674"/>
                <a:ext cx="3771588" cy="139461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5FE7C9AA-BBF8-4EDE-B863-CF60B7B4AF64}"/>
              </a:ext>
            </a:extLst>
          </p:cNvPr>
          <p:cNvSpPr txBox="1"/>
          <p:nvPr/>
        </p:nvSpPr>
        <p:spPr>
          <a:xfrm>
            <a:off x="4367697" y="1913797"/>
            <a:ext cx="25284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500" dirty="0"/>
              <a:t>exponential</a:t>
            </a:r>
          </a:p>
          <a:p>
            <a:pPr algn="ctr"/>
            <a:r>
              <a:rPr lang="en-GB" sz="3500" dirty="0"/>
              <a:t>map</a:t>
            </a:r>
            <a:endParaRPr lang="en-CA" sz="35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101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9" grpId="0" animBg="1"/>
      <p:bldP spid="10" grpId="0" animBg="1"/>
      <p:bldP spid="11" grpId="0" animBg="1"/>
      <p:bldP spid="3" grpId="0" animBg="1"/>
      <p:bldP spid="12" grpId="0" animBg="1"/>
      <p:bldP spid="18" grpId="0" animBg="1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78814E23-BE80-80B3-9728-F03896327C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24528509"/>
                  </p:ext>
                </p:extLst>
              </p:nvPr>
            </p:nvGraphicFramePr>
            <p:xfrm>
              <a:off x="209550" y="26303"/>
              <a:ext cx="11753849" cy="679132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31705">
                      <a:extLst>
                        <a:ext uri="{9D8B030D-6E8A-4147-A177-3AD203B41FA5}">
                          <a16:colId xmlns:a16="http://schemas.microsoft.com/office/drawing/2014/main" val="370559428"/>
                        </a:ext>
                      </a:extLst>
                    </a:gridCol>
                    <a:gridCol w="5927090">
                      <a:extLst>
                        <a:ext uri="{9D8B030D-6E8A-4147-A177-3AD203B41FA5}">
                          <a16:colId xmlns:a16="http://schemas.microsoft.com/office/drawing/2014/main" val="42203697"/>
                        </a:ext>
                      </a:extLst>
                    </a:gridCol>
                    <a:gridCol w="4095054">
                      <a:extLst>
                        <a:ext uri="{9D8B030D-6E8A-4147-A177-3AD203B41FA5}">
                          <a16:colId xmlns:a16="http://schemas.microsoft.com/office/drawing/2014/main" val="1500062687"/>
                        </a:ext>
                      </a:extLst>
                    </a:gridCol>
                  </a:tblGrid>
                  <a:tr h="7275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dirty="0"/>
                            <a:t>Spin</a:t>
                          </a:r>
                          <a:endParaRPr lang="en-CA" sz="4000" dirty="0"/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dirty="0"/>
                            <a:t>Rotation matrix in </a:t>
                          </a:r>
                          <a14:m>
                            <m:oMath xmlns:m="http://schemas.openxmlformats.org/officeDocument/2006/math"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oMath>
                          </a14:m>
                          <a:r>
                            <a:rPr lang="en-CA" sz="4000" dirty="0"/>
                            <a:t>-plane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dirty="0"/>
                            <a:t>Represented by</a:t>
                          </a:r>
                          <a:endParaRPr lang="en-CA" sz="40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2311362"/>
                      </a:ext>
                    </a:extLst>
                  </a:tr>
                  <a:tr h="96809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0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dirty="0"/>
                            <a:t>Scalars</a:t>
                          </a:r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3270188"/>
                      </a:ext>
                    </a:extLst>
                  </a:tr>
                  <a:tr h="197378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GB" sz="4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0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40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4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p>
                                          <m:sSupPr>
                                            <m:ctrlP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GB" sz="4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GB" sz="4000" b="0" i="1" smtClean="0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num>
                                              <m:den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GB" sz="4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p>
                                          <m:sSupPr>
                                            <m:ctrlP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GB" sz="4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GB" sz="4000" b="0" i="1" smtClean="0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num>
                                              <m:den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GB" sz="4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sup>
                                        </m:sSup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GB" sz="3600" b="0" i="0" dirty="0">
                              <a:latin typeface="+mj-lt"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GB" sz="48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GB" sz="48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e>
                                      <m:r>
                                        <a:rPr lang="en-GB" sz="48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eqArr>
                                </m:e>
                              </m:d>
                            </m:oMath>
                          </a14:m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dirty="0"/>
                            <a:t>Spinors</a:t>
                          </a:r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63776324"/>
                      </a:ext>
                    </a:extLst>
                  </a:tr>
                  <a:tr h="24208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4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4000" b="0" i="1" smtClean="0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GB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4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4000" b="0" i="1" smtClean="0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4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4000" b="0" i="1" smtClean="0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40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4000" b="0" i="1" smtClean="0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GB" sz="40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0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dirty="0"/>
                            <a:t>Vectors</a:t>
                          </a:r>
                        </a:p>
                        <a:p>
                          <a:pPr algn="ctr"/>
                          <a:r>
                            <a:rPr lang="en-GB" sz="3200" dirty="0"/>
                            <a:t>(spinors </a:t>
                          </a:r>
                          <a14:m>
                            <m:oMath xmlns:m="http://schemas.openxmlformats.org/officeDocument/2006/math"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</m:oMath>
                          </a14:m>
                          <a:r>
                            <a:rPr lang="en-CA" sz="3200" dirty="0"/>
                            <a:t> spinors)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45112451"/>
                      </a:ext>
                    </a:extLst>
                  </a:tr>
                  <a:tr h="68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CA" sz="3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94171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78814E23-BE80-80B3-9728-F03896327C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24528509"/>
                  </p:ext>
                </p:extLst>
              </p:nvPr>
            </p:nvGraphicFramePr>
            <p:xfrm>
              <a:off x="209550" y="26303"/>
              <a:ext cx="11753849" cy="679132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31705">
                      <a:extLst>
                        <a:ext uri="{9D8B030D-6E8A-4147-A177-3AD203B41FA5}">
                          <a16:colId xmlns:a16="http://schemas.microsoft.com/office/drawing/2014/main" val="370559428"/>
                        </a:ext>
                      </a:extLst>
                    </a:gridCol>
                    <a:gridCol w="5927090">
                      <a:extLst>
                        <a:ext uri="{9D8B030D-6E8A-4147-A177-3AD203B41FA5}">
                          <a16:colId xmlns:a16="http://schemas.microsoft.com/office/drawing/2014/main" val="42203697"/>
                        </a:ext>
                      </a:extLst>
                    </a:gridCol>
                    <a:gridCol w="4095054">
                      <a:extLst>
                        <a:ext uri="{9D8B030D-6E8A-4147-A177-3AD203B41FA5}">
                          <a16:colId xmlns:a16="http://schemas.microsoft.com/office/drawing/2014/main" val="1500062687"/>
                        </a:ext>
                      </a:extLst>
                    </a:gridCol>
                  </a:tblGrid>
                  <a:tr h="7275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dirty="0"/>
                            <a:t>Spin</a:t>
                          </a:r>
                          <a:endParaRPr lang="en-CA" sz="4000" dirty="0"/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291" t="-13445" r="-69270" b="-8386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dirty="0"/>
                            <a:t>Represented by</a:t>
                          </a:r>
                          <a:endParaRPr lang="en-CA" sz="40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2311362"/>
                      </a:ext>
                    </a:extLst>
                  </a:tr>
                  <a:tr h="9680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52" t="-84906" r="-579930" b="-5276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291" t="-84906" r="-69270" b="-5276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dirty="0"/>
                            <a:t>Scalars</a:t>
                          </a:r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3270188"/>
                      </a:ext>
                    </a:extLst>
                  </a:tr>
                  <a:tr h="19737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52" t="-90741" r="-579930" b="-158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291" t="-90741" r="-69270" b="-158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4000" dirty="0"/>
                            <a:t>Spinors</a:t>
                          </a:r>
                          <a:endParaRPr lang="en-CA" sz="4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63776324"/>
                      </a:ext>
                    </a:extLst>
                  </a:tr>
                  <a:tr h="24208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52" t="-155276" r="-579930" b="-293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291" t="-155276" r="-69270" b="-293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87202" t="-155276" r="-298" b="-293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5112451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52" t="-883478" r="-579930" b="-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291" t="-883478" r="-69270" b="-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87202" t="-883478" r="-298" b="-17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417146"/>
                      </a:ext>
                    </a:extLst>
                  </a:tr>
                </a:tbl>
              </a:graphicData>
            </a:graphic>
          </p:graphicFrame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1850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32A269D7-2479-40D8-A52B-0BA3B8D9DF9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86286" y="1469405"/>
              <a:ext cx="5753099" cy="4375722"/>
            </p:xfrm>
            <a:graphic>
              <a:graphicData uri="http://schemas.openxmlformats.org/drawingml/2006/table">
                <a:tbl>
                  <a:tblPr/>
                  <a:tblGrid>
                    <a:gridCol w="5753099">
                      <a:extLst>
                        <a:ext uri="{9D8B030D-6E8A-4147-A177-3AD203B41FA5}">
                          <a16:colId xmlns:a16="http://schemas.microsoft.com/office/drawing/2014/main" val="3534189466"/>
                        </a:ext>
                      </a:extLst>
                    </a:gridCol>
                  </a:tblGrid>
                  <a:tr h="1458574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GB" sz="3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GB" sz="32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GB" sz="32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x-IV_mathan" sz="320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x-IV_mathan" sz="3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x-IV_mathan" sz="3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𝑥𝑦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x-IV_mathan" sz="320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x-IV_mathan" sz="3200" smtClean="0">
                                                    <a:solidFill>
                                                      <a:srgbClr val="FF66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GB" sz="32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r>
                                              <a:rPr lang="en-GB" sz="3200" i="1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b>
                                    <m:r>
                                      <a:rPr lang="en-GB" sz="32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</m:sSub>
                                <m:r>
                                  <a:rPr lang="x-IV_mathan" sz="3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3200" b="0" i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x-IV_mathan" sz="3200" i="1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x-IV_mathan" sz="3200" i="1" smtClean="0"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0070C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0070C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0070C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0070C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0070C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0070C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0070C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0070C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0070C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x-IV_mathan" sz="28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 anchor="ctr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25521167"/>
                      </a:ext>
                    </a:extLst>
                  </a:tr>
                  <a:tr h="1458574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GB" sz="3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GB" sz="32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GB" sz="32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x-IV_mathan" sz="320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x-IV_mathan" sz="3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x-IV_mathan" sz="3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𝑦𝑧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x-IV_mathan" sz="320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x-IV_mathan" sz="3200" smtClean="0">
                                                    <a:solidFill>
                                                      <a:schemeClr val="accent6">
                                                        <a:lumMod val="50000"/>
                                                      </a:schemeClr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GB" sz="32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r>
                                              <a:rPr lang="x-IV_mathan" sz="3200" smtClean="0">
                                                <a:solidFill>
                                                  <a:schemeClr val="accent6">
                                                    <a:lumMod val="50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b>
                                    <m:r>
                                      <a:rPr lang="x-IV_mathan" sz="3200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</m:sSub>
                                <m:r>
                                  <a:rPr lang="x-IV_mathan" sz="3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x-IV_mathan" sz="3200" i="1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x-IV_mathan" sz="3200" i="1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x-IV_mathan" sz="28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 anchor="ctr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53395483"/>
                      </a:ext>
                    </a:extLst>
                  </a:tr>
                  <a:tr h="1458574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GB" sz="3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GB" sz="32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GB" sz="32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x-IV_mathan" sz="320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x-IV_mathan" sz="3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x-IV_mathan" sz="3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𝑧𝑥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x-IV_mathan" sz="320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x-IV_mathan" sz="3200" smtClean="0">
                                                    <a:solidFill>
                                                      <a:srgbClr val="7030A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𝜓</m:t>
                                                </m:r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GB" sz="32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r>
                                              <a:rPr lang="x-IV_mathan" sz="3200" smtClean="0">
                                                <a:solidFill>
                                                  <a:srgbClr val="7030A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𝜓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b>
                                    <m:r>
                                      <a:rPr lang="x-IV_mathan" sz="3200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  <m: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</m:sSub>
                                <m:r>
                                  <a:rPr lang="x-IV_mathan" sz="3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x-IV_mathan" sz="3200" i="1" smtClean="0">
                                        <a:solidFill>
                                          <a:srgbClr val="00B05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x-IV_mathan" sz="3200" i="1">
                                            <a:solidFill>
                                              <a:srgbClr val="00B05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00B05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00B05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00B05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00B05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00B05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00B05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00B05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00B05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rgbClr val="00B05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x-IV_mathan" sz="28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 anchor="ctr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727922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32A269D7-2479-40D8-A52B-0BA3B8D9DF9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86286" y="1469405"/>
              <a:ext cx="5753099" cy="4375722"/>
            </p:xfrm>
            <a:graphic>
              <a:graphicData uri="http://schemas.openxmlformats.org/drawingml/2006/table">
                <a:tbl>
                  <a:tblPr/>
                  <a:tblGrid>
                    <a:gridCol w="5753099">
                      <a:extLst>
                        <a:ext uri="{9D8B030D-6E8A-4147-A177-3AD203B41FA5}">
                          <a16:colId xmlns:a16="http://schemas.microsoft.com/office/drawing/2014/main" val="3534189466"/>
                        </a:ext>
                      </a:extLst>
                    </a:gridCol>
                  </a:tblGrid>
                  <a:tr h="14585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 anchor="ctr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6" t="-418" r="-212" b="-2012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5521167"/>
                      </a:ext>
                    </a:extLst>
                  </a:tr>
                  <a:tr h="14585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 anchor="ctr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6" t="-100000" r="-212" b="-1004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3395483"/>
                      </a:ext>
                    </a:extLst>
                  </a:tr>
                  <a:tr h="14585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 anchor="ctr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6" t="-200837" r="-212" b="-8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279221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1EE1E35F-D975-492B-A86E-ECFD05136E9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100" y="1469406"/>
              <a:ext cx="5581650" cy="4698683"/>
            </p:xfrm>
            <a:graphic>
              <a:graphicData uri="http://schemas.openxmlformats.org/drawingml/2006/table">
                <a:tbl>
                  <a:tblPr/>
                  <a:tblGrid>
                    <a:gridCol w="5581650">
                      <a:extLst>
                        <a:ext uri="{9D8B030D-6E8A-4147-A177-3AD203B41FA5}">
                          <a16:colId xmlns:a16="http://schemas.microsoft.com/office/drawing/2014/main" val="102791961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x-IV_mathan" sz="32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x-IV_mathan" sz="3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x-IV_mathan" sz="3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x-IV_mathan" sz="32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x-IV_mathan" sz="3200" smtClean="0">
                                        <a:solidFill>
                                          <a:srgbClr val="FF66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  <m:r>
                                  <a:rPr lang="x-IV_mathan" sz="3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x-IV_mathan" sz="32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x-IV_mathan" sz="3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unc>
                                            <m:funcPr>
                                              <m:ctrlPr>
                                                <a:rPr lang="x-IV_mathan" sz="32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3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3200" smtClean="0">
                                                  <a:solidFill>
                                                    <a:srgbClr val="FF66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x-IV_mathan" sz="32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3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3200" smtClean="0">
                                                  <a:solidFill>
                                                    <a:srgbClr val="FF66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func>
                                            <m:funcPr>
                                              <m:ctrlPr>
                                                <a:rPr lang="x-IV_mathan" sz="32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3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3200" smtClean="0">
                                                  <a:solidFill>
                                                    <a:srgbClr val="FF66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x-IV_mathan" sz="32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3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3200" smtClean="0">
                                                  <a:solidFill>
                                                    <a:srgbClr val="FF66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x-IV_mathan" sz="32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2587124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x-IV_mathan" sz="32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x-IV_mathan" sz="3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x-IV_mathan" sz="3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x-IV_mathan" sz="32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x-IV_mathan" sz="3200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x-IV_mathan" sz="3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x-IV_mathan" sz="32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x-IV_mathan" sz="3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x-IV_mathan" sz="32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3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3200" smtClean="0">
                                                  <a:solidFill>
                                                    <a:schemeClr val="accent6">
                                                      <a:lumMod val="50000"/>
                                                    </a:schemeClr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x-IV_mathan" sz="32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3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3200" smtClean="0">
                                                  <a:solidFill>
                                                    <a:schemeClr val="accent6">
                                                      <a:lumMod val="50000"/>
                                                    </a:schemeClr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x-IV_mathan" sz="32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3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3200" smtClean="0">
                                                  <a:solidFill>
                                                    <a:schemeClr val="accent6">
                                                      <a:lumMod val="50000"/>
                                                    </a:schemeClr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x-IV_mathan" sz="32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3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3200" smtClean="0">
                                                  <a:solidFill>
                                                    <a:schemeClr val="accent6">
                                                      <a:lumMod val="50000"/>
                                                    </a:schemeClr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x-IV_mathan" sz="32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6129291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x-IV_mathan" sz="32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x-IV_mathan" sz="3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x-IV_mathan" sz="3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x-IV_mathan" sz="32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x-IV_mathan" sz="3200" smtClean="0">
                                        <a:solidFill>
                                          <a:srgbClr val="7030A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</m:d>
                                <m:r>
                                  <a:rPr lang="x-IV_mathan" sz="3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x-IV_mathan" sz="32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x-IV_mathan" sz="32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unc>
                                            <m:funcPr>
                                              <m:ctrlPr>
                                                <a:rPr lang="x-IV_mathan" sz="32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3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3200" smtClean="0">
                                                  <a:solidFill>
                                                    <a:srgbClr val="7030A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𝜓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x-IV_mathan" sz="32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3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3200" smtClean="0">
                                                  <a:solidFill>
                                                    <a:srgbClr val="7030A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𝜓</m:t>
                                              </m:r>
                                            </m:e>
                                          </m:func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func>
                                            <m:funcPr>
                                              <m:ctrlPr>
                                                <a:rPr lang="x-IV_mathan" sz="32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a:rPr lang="x-IV_mathan" sz="3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3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3200" smtClean="0">
                                                  <a:solidFill>
                                                    <a:srgbClr val="7030A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𝜓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x-IV_mathan" sz="3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x-IV_mathan" sz="32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3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3200" smtClean="0">
                                                  <a:solidFill>
                                                    <a:srgbClr val="7030A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𝜓</m:t>
                                              </m:r>
                                            </m:e>
                                          </m:func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x-IV_mathan" sz="32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362574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1EE1E35F-D975-492B-A86E-ECFD05136E9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100" y="1469406"/>
              <a:ext cx="5581650" cy="4375723"/>
            </p:xfrm>
            <a:graphic>
              <a:graphicData uri="http://schemas.openxmlformats.org/drawingml/2006/table">
                <a:tbl>
                  <a:tblPr/>
                  <a:tblGrid>
                    <a:gridCol w="5581650">
                      <a:extLst>
                        <a:ext uri="{9D8B030D-6E8A-4147-A177-3AD203B41FA5}">
                          <a16:colId xmlns:a16="http://schemas.microsoft.com/office/drawing/2014/main" val="1027919612"/>
                        </a:ext>
                      </a:extLst>
                    </a:gridCol>
                  </a:tblGrid>
                  <a:tr h="13954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9" t="-437" r="-218" b="-2144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5871248"/>
                      </a:ext>
                    </a:extLst>
                  </a:tr>
                  <a:tr h="1490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9" t="-94262" r="-218" b="-101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1292916"/>
                      </a:ext>
                    </a:extLst>
                  </a:tr>
                  <a:tr h="1490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9" t="-193469" r="-218" b="-8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625743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56DAFE9C-DBF9-43F6-A67F-B4915B746E7D}"/>
              </a:ext>
            </a:extLst>
          </p:cNvPr>
          <p:cNvGrpSpPr/>
          <p:nvPr/>
        </p:nvGrpSpPr>
        <p:grpSpPr>
          <a:xfrm>
            <a:off x="5738586" y="2235631"/>
            <a:ext cx="457200" cy="2895600"/>
            <a:chOff x="5753100" y="1390650"/>
            <a:chExt cx="457200" cy="289560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25456D4-1B1A-4C43-B61F-99350017513C}"/>
                </a:ext>
              </a:extLst>
            </p:cNvPr>
            <p:cNvCxnSpPr/>
            <p:nvPr/>
          </p:nvCxnSpPr>
          <p:spPr>
            <a:xfrm>
              <a:off x="5753100" y="1390650"/>
              <a:ext cx="4572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5D39E40-35DD-4EA2-9E3A-136BC966DF55}"/>
                </a:ext>
              </a:extLst>
            </p:cNvPr>
            <p:cNvCxnSpPr/>
            <p:nvPr/>
          </p:nvCxnSpPr>
          <p:spPr>
            <a:xfrm>
              <a:off x="5753100" y="2800350"/>
              <a:ext cx="4572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C66079C-BD40-44DB-8032-F5CF3DE8E3E5}"/>
                </a:ext>
              </a:extLst>
            </p:cNvPr>
            <p:cNvCxnSpPr/>
            <p:nvPr/>
          </p:nvCxnSpPr>
          <p:spPr>
            <a:xfrm>
              <a:off x="5753100" y="4286250"/>
              <a:ext cx="4572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968B673-13AF-9780-5DAC-B8AD7130A15D}"/>
              </a:ext>
            </a:extLst>
          </p:cNvPr>
          <p:cNvSpPr txBox="1"/>
          <p:nvPr/>
        </p:nvSpPr>
        <p:spPr>
          <a:xfrm>
            <a:off x="0" y="0"/>
            <a:ext cx="115214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6000" dirty="0">
                <a:solidFill>
                  <a:srgbClr val="000000"/>
                </a:solidFill>
              </a:rPr>
              <a:t>Rotation Matrix Generators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75748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545815-A2F6-422E-AFEF-EDA0F187CC3C}"/>
                  </a:ext>
                </a:extLst>
              </p:cNvPr>
              <p:cNvSpPr txBox="1"/>
              <p:nvPr/>
            </p:nvSpPr>
            <p:spPr>
              <a:xfrm>
                <a:off x="213360" y="112294"/>
                <a:ext cx="11936080" cy="15081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4600" u="sng" dirty="0"/>
                  <a:t>Algebra</a:t>
                </a:r>
                <a:r>
                  <a:rPr lang="en-GB" sz="4600" dirty="0"/>
                  <a:t> = vector space where </a:t>
                </a:r>
                <a14:m>
                  <m:oMath xmlns:m="http://schemas.openxmlformats.org/officeDocument/2006/math">
                    <m:r>
                      <a:rPr lang="en-GB" sz="4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 − ×</m:t>
                    </m:r>
                  </m:oMath>
                </a14:m>
                <a:r>
                  <a:rPr lang="en-CA" sz="4600" dirty="0">
                    <a:solidFill>
                      <a:srgbClr val="FF0000"/>
                    </a:solidFill>
                  </a:rPr>
                  <a:t> </a:t>
                </a:r>
                <a:r>
                  <a:rPr lang="en-CA" sz="4600" dirty="0"/>
                  <a:t>are defined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4600" dirty="0"/>
                  <a:t>don’t need </a:t>
                </a:r>
                <a14:m>
                  <m:oMath xmlns:m="http://schemas.openxmlformats.org/officeDocument/2006/math">
                    <m:r>
                      <a:rPr lang="en-GB" sz="4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en-CA" sz="4600" dirty="0"/>
                  <a:t> to be defined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545815-A2F6-422E-AFEF-EDA0F187C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" y="112294"/>
                <a:ext cx="11936080" cy="1508105"/>
              </a:xfrm>
              <a:prstGeom prst="rect">
                <a:avLst/>
              </a:prstGeom>
              <a:blipFill>
                <a:blip r:embed="rId4"/>
                <a:stretch>
                  <a:fillRect l="-2196" t="-8065" r="-1073" b="-1975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D66187-DF03-B20E-1860-6E6D40D354DD}"/>
              </a:ext>
            </a:extLst>
          </p:cNvPr>
          <p:cNvCxnSpPr>
            <a:cxnSpLocks/>
          </p:cNvCxnSpPr>
          <p:nvPr/>
        </p:nvCxnSpPr>
        <p:spPr>
          <a:xfrm>
            <a:off x="0" y="1677432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93CB7ED-2692-40F7-9078-3221922326FF}"/>
              </a:ext>
            </a:extLst>
          </p:cNvPr>
          <p:cNvGrpSpPr/>
          <p:nvPr/>
        </p:nvGrpSpPr>
        <p:grpSpPr>
          <a:xfrm>
            <a:off x="5419347" y="1808443"/>
            <a:ext cx="5022145" cy="3221435"/>
            <a:chOff x="5419347" y="1808443"/>
            <a:chExt cx="5022145" cy="32214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A25A2E98-D52A-73E5-9C49-480F7E3F98F4}"/>
                    </a:ext>
                  </a:extLst>
                </p:cNvPr>
                <p:cNvSpPr txBox="1"/>
                <p:nvPr/>
              </p:nvSpPr>
              <p:spPr>
                <a:xfrm>
                  <a:off x="6890068" y="1808443"/>
                  <a:ext cx="3551424" cy="20456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x-IV_mathan" sz="4800" i="1" smtClean="0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x-IV_mathan" sz="4800" i="1" smtClean="0">
                                    <a:solidFill>
                                      <a:srgbClr val="0070C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x-IV_mathan" sz="480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x-IV_mathan" sz="480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x-IV_mathan" sz="480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x-IV_mathan" sz="480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x-IV_mathan" sz="480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x-IV_mathan" sz="480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x-IV_mathan" sz="480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x-IV_mathan" sz="480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x-IV_mathan" sz="480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A25A2E98-D52A-73E5-9C49-480F7E3F98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068" y="1808443"/>
                  <a:ext cx="3551424" cy="204568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E1013D70-85DB-C80A-0DE1-4CC4C110B8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9347" y="3002664"/>
              <a:ext cx="1" cy="2027214"/>
            </a:xfrm>
            <a:prstGeom prst="straightConnector1">
              <a:avLst/>
            </a:prstGeom>
            <a:ln w="152400">
              <a:solidFill>
                <a:srgbClr val="002060"/>
              </a:solidFill>
              <a:prstDash val="solid"/>
              <a:headEnd type="triangl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EABF6227-7F55-A4D8-640C-053B16C3F929}"/>
                    </a:ext>
                  </a:extLst>
                </p:cNvPr>
                <p:cNvSpPr txBox="1"/>
                <p:nvPr/>
              </p:nvSpPr>
              <p:spPr>
                <a:xfrm>
                  <a:off x="5633400" y="2100222"/>
                  <a:ext cx="1414292" cy="10885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EABF6227-7F55-A4D8-640C-053B16C3F9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3400" y="2100222"/>
                  <a:ext cx="1414292" cy="108850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616D6FB-2C02-6833-6BC8-D119D0A80497}"/>
              </a:ext>
            </a:extLst>
          </p:cNvPr>
          <p:cNvGrpSpPr/>
          <p:nvPr/>
        </p:nvGrpSpPr>
        <p:grpSpPr>
          <a:xfrm>
            <a:off x="112416" y="4190570"/>
            <a:ext cx="5279560" cy="2555136"/>
            <a:chOff x="112416" y="4190570"/>
            <a:chExt cx="5279560" cy="25551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44ABECA-6977-0C81-196A-6535C88B8AC6}"/>
                    </a:ext>
                  </a:extLst>
                </p:cNvPr>
                <p:cNvSpPr txBox="1"/>
                <p:nvPr/>
              </p:nvSpPr>
              <p:spPr>
                <a:xfrm>
                  <a:off x="112416" y="4700018"/>
                  <a:ext cx="3368359" cy="20456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x-IV_mathan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x-IV_mathan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x-IV_mathan" sz="48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x-IV_mathan" sz="48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x-IV_mathan" sz="48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x-IV_mathan" sz="48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x-IV_mathan" sz="48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x-IV_mathan" sz="48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x-IV_mathan" sz="48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x-IV_mathan" sz="48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x-IV_mathan" sz="48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44ABECA-6977-0C81-196A-6535C88B8A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16" y="4700018"/>
                  <a:ext cx="3368359" cy="204568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13BA6709-6F38-8808-46DE-7C958AE587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0695" y="4994476"/>
              <a:ext cx="1751281" cy="1003182"/>
            </a:xfrm>
            <a:prstGeom prst="straightConnector1">
              <a:avLst/>
            </a:prstGeom>
            <a:ln w="152400">
              <a:solidFill>
                <a:srgbClr val="C0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C7ED32DE-1BE3-B1C7-3E28-ACBC0AED95B4}"/>
                    </a:ext>
                  </a:extLst>
                </p:cNvPr>
                <p:cNvSpPr txBox="1"/>
                <p:nvPr/>
              </p:nvSpPr>
              <p:spPr>
                <a:xfrm>
                  <a:off x="3270490" y="4190570"/>
                  <a:ext cx="1414292" cy="10885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C7ED32DE-1BE3-B1C7-3E28-ACBC0AED9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0490" y="4190570"/>
                  <a:ext cx="1414292" cy="108850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5321BE9-F30C-B064-EFB1-1872F7DDF1D0}"/>
              </a:ext>
            </a:extLst>
          </p:cNvPr>
          <p:cNvGrpSpPr/>
          <p:nvPr/>
        </p:nvGrpSpPr>
        <p:grpSpPr>
          <a:xfrm>
            <a:off x="5437477" y="4522046"/>
            <a:ext cx="5805450" cy="2263373"/>
            <a:chOff x="5437477" y="4522046"/>
            <a:chExt cx="5805450" cy="22633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8CD81929-8492-3D22-F088-B7B4AE877F1A}"/>
                    </a:ext>
                  </a:extLst>
                </p:cNvPr>
                <p:cNvSpPr txBox="1"/>
                <p:nvPr/>
              </p:nvSpPr>
              <p:spPr>
                <a:xfrm>
                  <a:off x="7874568" y="4739731"/>
                  <a:ext cx="3368359" cy="20456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x-IV_mathan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x-IV_mathan" sz="4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x-IV_mathan" sz="48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x-IV_mathan" sz="48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x-IV_mathan" sz="48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x-IV_mathan" sz="48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x-IV_mathan" sz="48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x-IV_mathan" sz="48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x-IV_mathan" sz="48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x-IV_mathan" sz="48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x-IV_mathan" sz="48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8CD81929-8492-3D22-F088-B7B4AE877F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4568" y="4739731"/>
                  <a:ext cx="3368359" cy="204568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00ECB3F7-4F67-508B-278E-DCB76D70FF40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5437477" y="4991117"/>
              <a:ext cx="1754643" cy="1023937"/>
            </a:xfrm>
            <a:prstGeom prst="straightConnector1">
              <a:avLst/>
            </a:prstGeom>
            <a:ln w="152400">
              <a:solidFill>
                <a:srgbClr val="006C3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4F431647-B88C-5E09-840A-7175DC57ED36}"/>
                    </a:ext>
                  </a:extLst>
                </p:cNvPr>
                <p:cNvSpPr txBox="1"/>
                <p:nvPr/>
              </p:nvSpPr>
              <p:spPr>
                <a:xfrm>
                  <a:off x="6634912" y="4522046"/>
                  <a:ext cx="1414292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6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𝑧𝑥</m:t>
                            </m:r>
                          </m:sub>
                        </m:sSub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4F431647-B88C-5E09-840A-7175DC57ED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4912" y="4522046"/>
                  <a:ext cx="1414292" cy="101566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239568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4244AF-E7DA-304E-78EB-378B8B6755EC}"/>
              </a:ext>
            </a:extLst>
          </p:cNvPr>
          <p:cNvSpPr txBox="1"/>
          <p:nvPr/>
        </p:nvSpPr>
        <p:spPr>
          <a:xfrm>
            <a:off x="209550" y="0"/>
            <a:ext cx="785099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500" dirty="0">
                <a:solidFill>
                  <a:srgbClr val="FF6600"/>
                </a:solidFill>
              </a:rPr>
              <a:t>Lie Algebra </a:t>
            </a:r>
            <a:r>
              <a:rPr lang="en-GB" sz="11500" dirty="0"/>
              <a:t>=</a:t>
            </a:r>
            <a:endParaRPr lang="en-CA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9FED87-E2B5-9186-74AE-BAA242F196D8}"/>
              </a:ext>
            </a:extLst>
          </p:cNvPr>
          <p:cNvSpPr txBox="1"/>
          <p:nvPr/>
        </p:nvSpPr>
        <p:spPr>
          <a:xfrm>
            <a:off x="2057400" y="1747748"/>
            <a:ext cx="746736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0" dirty="0">
                <a:solidFill>
                  <a:schemeClr val="accent6">
                    <a:lumMod val="50000"/>
                  </a:schemeClr>
                </a:solidFill>
              </a:rPr>
              <a:t>tangent space</a:t>
            </a:r>
            <a:endParaRPr lang="en-CA" sz="10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6D476-C339-D0BB-3600-3FD917931CC0}"/>
              </a:ext>
            </a:extLst>
          </p:cNvPr>
          <p:cNvSpPr txBox="1"/>
          <p:nvPr/>
        </p:nvSpPr>
        <p:spPr>
          <a:xfrm>
            <a:off x="2057400" y="3369324"/>
            <a:ext cx="550843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0" dirty="0"/>
              <a:t>at </a:t>
            </a:r>
            <a:r>
              <a:rPr lang="en-GB" sz="10000" dirty="0">
                <a:solidFill>
                  <a:srgbClr val="C00000"/>
                </a:solidFill>
              </a:rPr>
              <a:t>identity</a:t>
            </a:r>
            <a:endParaRPr lang="en-CA" sz="10000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24F09F-83F4-315E-9B22-060C921D79EB}"/>
              </a:ext>
            </a:extLst>
          </p:cNvPr>
          <p:cNvSpPr txBox="1"/>
          <p:nvPr/>
        </p:nvSpPr>
        <p:spPr>
          <a:xfrm>
            <a:off x="2057400" y="4990900"/>
            <a:ext cx="656320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0" dirty="0"/>
              <a:t>of </a:t>
            </a:r>
            <a:r>
              <a:rPr lang="en-GB" sz="10000" dirty="0">
                <a:solidFill>
                  <a:srgbClr val="0070C0"/>
                </a:solidFill>
              </a:rPr>
              <a:t>Lie Group</a:t>
            </a:r>
            <a:endParaRPr lang="en-CA" sz="10000" dirty="0">
              <a:solidFill>
                <a:srgbClr val="0070C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987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ohn Stillwell - Naive Lie Theory.pdf - Index of">
            <a:extLst>
              <a:ext uri="{FF2B5EF4-FFF2-40B4-BE49-F238E27FC236}">
                <a16:creationId xmlns:a16="http://schemas.microsoft.com/office/drawing/2014/main" id="{3B53D2D6-4481-5613-41A8-0E6EED628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133541"/>
            <a:ext cx="4371976" cy="6590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58EE4B-8C40-303D-96FA-B482518C4EE3}"/>
              </a:ext>
            </a:extLst>
          </p:cNvPr>
          <p:cNvSpPr txBox="1"/>
          <p:nvPr/>
        </p:nvSpPr>
        <p:spPr>
          <a:xfrm>
            <a:off x="4754819" y="926691"/>
            <a:ext cx="714405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/>
              <a:t>Proofs taken from Chapter 5 of </a:t>
            </a:r>
            <a:br>
              <a:rPr lang="en-GB" sz="7200" dirty="0"/>
            </a:br>
            <a:r>
              <a:rPr lang="en-GB" sz="7200" dirty="0"/>
              <a:t>John Stillwell’s “Naïve Lie Theory”</a:t>
            </a:r>
            <a:endParaRPr lang="en-CA" sz="7200" dirty="0"/>
          </a:p>
        </p:txBody>
      </p:sp>
    </p:spTree>
    <p:extLst>
      <p:ext uri="{BB962C8B-B14F-4D97-AF65-F5344CB8AC3E}">
        <p14:creationId xmlns:p14="http://schemas.microsoft.com/office/powerpoint/2010/main" val="28255163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1933FA6D-A9F3-51E8-D3A9-E30353C41A26}"/>
              </a:ext>
            </a:extLst>
          </p:cNvPr>
          <p:cNvGrpSpPr/>
          <p:nvPr/>
        </p:nvGrpSpPr>
        <p:grpSpPr>
          <a:xfrm>
            <a:off x="5166218" y="1653822"/>
            <a:ext cx="6683525" cy="6641294"/>
            <a:chOff x="7207771" y="3548476"/>
            <a:chExt cx="4366183" cy="4338595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DFCD99C-7319-A0B9-3466-7FDFB0033F0D}"/>
                </a:ext>
              </a:extLst>
            </p:cNvPr>
            <p:cNvSpPr/>
            <p:nvPr/>
          </p:nvSpPr>
          <p:spPr>
            <a:xfrm>
              <a:off x="7207771" y="3548476"/>
              <a:ext cx="4366183" cy="3145807"/>
            </a:xfrm>
            <a:custGeom>
              <a:avLst/>
              <a:gdLst>
                <a:gd name="connsiteX0" fmla="*/ 12753 w 4388958"/>
                <a:gd name="connsiteY0" fmla="*/ 2250703 h 3121452"/>
                <a:gd name="connsiteX1" fmla="*/ 231828 w 4388958"/>
                <a:gd name="connsiteY1" fmla="*/ 1222003 h 3121452"/>
                <a:gd name="connsiteX2" fmla="*/ 1165278 w 4388958"/>
                <a:gd name="connsiteY2" fmla="*/ 250453 h 3121452"/>
                <a:gd name="connsiteX3" fmla="*/ 2174928 w 4388958"/>
                <a:gd name="connsiteY3" fmla="*/ 2803 h 3121452"/>
                <a:gd name="connsiteX4" fmla="*/ 3422703 w 4388958"/>
                <a:gd name="connsiteY4" fmla="*/ 355228 h 3121452"/>
                <a:gd name="connsiteX5" fmla="*/ 4222803 w 4388958"/>
                <a:gd name="connsiteY5" fmla="*/ 1355353 h 3121452"/>
                <a:gd name="connsiteX6" fmla="*/ 4356153 w 4388958"/>
                <a:gd name="connsiteY6" fmla="*/ 2260228 h 3121452"/>
                <a:gd name="connsiteX7" fmla="*/ 3784653 w 4388958"/>
                <a:gd name="connsiteY7" fmla="*/ 2841253 h 3121452"/>
                <a:gd name="connsiteX8" fmla="*/ 2803578 w 4388958"/>
                <a:gd name="connsiteY8" fmla="*/ 3079378 h 3121452"/>
                <a:gd name="connsiteX9" fmla="*/ 2203503 w 4388958"/>
                <a:gd name="connsiteY9" fmla="*/ 3117478 h 3121452"/>
                <a:gd name="connsiteX10" fmla="*/ 1231953 w 4388958"/>
                <a:gd name="connsiteY10" fmla="*/ 3031753 h 3121452"/>
                <a:gd name="connsiteX11" fmla="*/ 498528 w 4388958"/>
                <a:gd name="connsiteY11" fmla="*/ 2784103 h 3121452"/>
                <a:gd name="connsiteX12" fmla="*/ 12753 w 4388958"/>
                <a:gd name="connsiteY12" fmla="*/ 2250703 h 3121452"/>
                <a:gd name="connsiteX0" fmla="*/ 12753 w 4388958"/>
                <a:gd name="connsiteY0" fmla="*/ 2249882 h 3120631"/>
                <a:gd name="connsiteX1" fmla="*/ 231828 w 4388958"/>
                <a:gd name="connsiteY1" fmla="*/ 1221182 h 3120631"/>
                <a:gd name="connsiteX2" fmla="*/ 1165278 w 4388958"/>
                <a:gd name="connsiteY2" fmla="*/ 249632 h 3120631"/>
                <a:gd name="connsiteX3" fmla="*/ 2174928 w 4388958"/>
                <a:gd name="connsiteY3" fmla="*/ 1982 h 3120631"/>
                <a:gd name="connsiteX4" fmla="*/ 3422703 w 4388958"/>
                <a:gd name="connsiteY4" fmla="*/ 354407 h 3120631"/>
                <a:gd name="connsiteX5" fmla="*/ 4222803 w 4388958"/>
                <a:gd name="connsiteY5" fmla="*/ 1354532 h 3120631"/>
                <a:gd name="connsiteX6" fmla="*/ 4356153 w 4388958"/>
                <a:gd name="connsiteY6" fmla="*/ 2259407 h 3120631"/>
                <a:gd name="connsiteX7" fmla="*/ 3784653 w 4388958"/>
                <a:gd name="connsiteY7" fmla="*/ 2840432 h 3120631"/>
                <a:gd name="connsiteX8" fmla="*/ 2803578 w 4388958"/>
                <a:gd name="connsiteY8" fmla="*/ 3078557 h 3120631"/>
                <a:gd name="connsiteX9" fmla="*/ 2203503 w 4388958"/>
                <a:gd name="connsiteY9" fmla="*/ 3116657 h 3120631"/>
                <a:gd name="connsiteX10" fmla="*/ 1231953 w 4388958"/>
                <a:gd name="connsiteY10" fmla="*/ 3030932 h 3120631"/>
                <a:gd name="connsiteX11" fmla="*/ 498528 w 4388958"/>
                <a:gd name="connsiteY11" fmla="*/ 2783282 h 3120631"/>
                <a:gd name="connsiteX12" fmla="*/ 12753 w 4388958"/>
                <a:gd name="connsiteY12" fmla="*/ 2249882 h 3120631"/>
                <a:gd name="connsiteX0" fmla="*/ 10544 w 4386749"/>
                <a:gd name="connsiteY0" fmla="*/ 2249882 h 3120631"/>
                <a:gd name="connsiteX1" fmla="*/ 229619 w 4386749"/>
                <a:gd name="connsiteY1" fmla="*/ 1221182 h 3120631"/>
                <a:gd name="connsiteX2" fmla="*/ 1163069 w 4386749"/>
                <a:gd name="connsiteY2" fmla="*/ 249632 h 3120631"/>
                <a:gd name="connsiteX3" fmla="*/ 2172719 w 4386749"/>
                <a:gd name="connsiteY3" fmla="*/ 1982 h 3120631"/>
                <a:gd name="connsiteX4" fmla="*/ 3420494 w 4386749"/>
                <a:gd name="connsiteY4" fmla="*/ 354407 h 3120631"/>
                <a:gd name="connsiteX5" fmla="*/ 4220594 w 4386749"/>
                <a:gd name="connsiteY5" fmla="*/ 1354532 h 3120631"/>
                <a:gd name="connsiteX6" fmla="*/ 4353944 w 4386749"/>
                <a:gd name="connsiteY6" fmla="*/ 2259407 h 3120631"/>
                <a:gd name="connsiteX7" fmla="*/ 3782444 w 4386749"/>
                <a:gd name="connsiteY7" fmla="*/ 2840432 h 3120631"/>
                <a:gd name="connsiteX8" fmla="*/ 2801369 w 4386749"/>
                <a:gd name="connsiteY8" fmla="*/ 3078557 h 3120631"/>
                <a:gd name="connsiteX9" fmla="*/ 2201294 w 4386749"/>
                <a:gd name="connsiteY9" fmla="*/ 3116657 h 3120631"/>
                <a:gd name="connsiteX10" fmla="*/ 1229744 w 4386749"/>
                <a:gd name="connsiteY10" fmla="*/ 3030932 h 3120631"/>
                <a:gd name="connsiteX11" fmla="*/ 496319 w 4386749"/>
                <a:gd name="connsiteY11" fmla="*/ 2783282 h 3120631"/>
                <a:gd name="connsiteX12" fmla="*/ 10544 w 4386749"/>
                <a:gd name="connsiteY12" fmla="*/ 2249882 h 3120631"/>
                <a:gd name="connsiteX0" fmla="*/ 9115 w 4385320"/>
                <a:gd name="connsiteY0" fmla="*/ 2249882 h 3120631"/>
                <a:gd name="connsiteX1" fmla="*/ 228190 w 4385320"/>
                <a:gd name="connsiteY1" fmla="*/ 1221182 h 3120631"/>
                <a:gd name="connsiteX2" fmla="*/ 1161640 w 4385320"/>
                <a:gd name="connsiteY2" fmla="*/ 249632 h 3120631"/>
                <a:gd name="connsiteX3" fmla="*/ 2171290 w 4385320"/>
                <a:gd name="connsiteY3" fmla="*/ 1982 h 3120631"/>
                <a:gd name="connsiteX4" fmla="*/ 3419065 w 4385320"/>
                <a:gd name="connsiteY4" fmla="*/ 354407 h 3120631"/>
                <a:gd name="connsiteX5" fmla="*/ 4219165 w 4385320"/>
                <a:gd name="connsiteY5" fmla="*/ 1354532 h 3120631"/>
                <a:gd name="connsiteX6" fmla="*/ 4352515 w 4385320"/>
                <a:gd name="connsiteY6" fmla="*/ 2259407 h 3120631"/>
                <a:gd name="connsiteX7" fmla="*/ 3781015 w 4385320"/>
                <a:gd name="connsiteY7" fmla="*/ 2840432 h 3120631"/>
                <a:gd name="connsiteX8" fmla="*/ 2799940 w 4385320"/>
                <a:gd name="connsiteY8" fmla="*/ 3078557 h 3120631"/>
                <a:gd name="connsiteX9" fmla="*/ 2199865 w 4385320"/>
                <a:gd name="connsiteY9" fmla="*/ 3116657 h 3120631"/>
                <a:gd name="connsiteX10" fmla="*/ 1228315 w 4385320"/>
                <a:gd name="connsiteY10" fmla="*/ 3030932 h 3120631"/>
                <a:gd name="connsiteX11" fmla="*/ 494890 w 4385320"/>
                <a:gd name="connsiteY11" fmla="*/ 2783282 h 3120631"/>
                <a:gd name="connsiteX12" fmla="*/ 9115 w 4385320"/>
                <a:gd name="connsiteY12" fmla="*/ 2249882 h 3120631"/>
                <a:gd name="connsiteX0" fmla="*/ 9115 w 4385320"/>
                <a:gd name="connsiteY0" fmla="*/ 2275058 h 3145807"/>
                <a:gd name="connsiteX1" fmla="*/ 228190 w 4385320"/>
                <a:gd name="connsiteY1" fmla="*/ 1246358 h 3145807"/>
                <a:gd name="connsiteX2" fmla="*/ 1161640 w 4385320"/>
                <a:gd name="connsiteY2" fmla="*/ 274808 h 3145807"/>
                <a:gd name="connsiteX3" fmla="*/ 2181246 w 4385320"/>
                <a:gd name="connsiteY3" fmla="*/ 2268 h 3145807"/>
                <a:gd name="connsiteX4" fmla="*/ 3419065 w 4385320"/>
                <a:gd name="connsiteY4" fmla="*/ 379583 h 3145807"/>
                <a:gd name="connsiteX5" fmla="*/ 4219165 w 4385320"/>
                <a:gd name="connsiteY5" fmla="*/ 1379708 h 3145807"/>
                <a:gd name="connsiteX6" fmla="*/ 4352515 w 4385320"/>
                <a:gd name="connsiteY6" fmla="*/ 2284583 h 3145807"/>
                <a:gd name="connsiteX7" fmla="*/ 3781015 w 4385320"/>
                <a:gd name="connsiteY7" fmla="*/ 2865608 h 3145807"/>
                <a:gd name="connsiteX8" fmla="*/ 2799940 w 4385320"/>
                <a:gd name="connsiteY8" fmla="*/ 3103733 h 3145807"/>
                <a:gd name="connsiteX9" fmla="*/ 2199865 w 4385320"/>
                <a:gd name="connsiteY9" fmla="*/ 3141833 h 3145807"/>
                <a:gd name="connsiteX10" fmla="*/ 1228315 w 4385320"/>
                <a:gd name="connsiteY10" fmla="*/ 3056108 h 3145807"/>
                <a:gd name="connsiteX11" fmla="*/ 494890 w 4385320"/>
                <a:gd name="connsiteY11" fmla="*/ 2808458 h 3145807"/>
                <a:gd name="connsiteX12" fmla="*/ 9115 w 4385320"/>
                <a:gd name="connsiteY12" fmla="*/ 2275058 h 3145807"/>
                <a:gd name="connsiteX0" fmla="*/ 9115 w 4366183"/>
                <a:gd name="connsiteY0" fmla="*/ 2275058 h 3145807"/>
                <a:gd name="connsiteX1" fmla="*/ 228190 w 4366183"/>
                <a:gd name="connsiteY1" fmla="*/ 1246358 h 3145807"/>
                <a:gd name="connsiteX2" fmla="*/ 1161640 w 4366183"/>
                <a:gd name="connsiteY2" fmla="*/ 274808 h 3145807"/>
                <a:gd name="connsiteX3" fmla="*/ 2181246 w 4366183"/>
                <a:gd name="connsiteY3" fmla="*/ 2268 h 3145807"/>
                <a:gd name="connsiteX4" fmla="*/ 3419065 w 4366183"/>
                <a:gd name="connsiteY4" fmla="*/ 379583 h 3145807"/>
                <a:gd name="connsiteX5" fmla="*/ 4219165 w 4366183"/>
                <a:gd name="connsiteY5" fmla="*/ 1379708 h 3145807"/>
                <a:gd name="connsiteX6" fmla="*/ 4352515 w 4366183"/>
                <a:gd name="connsiteY6" fmla="*/ 2284583 h 3145807"/>
                <a:gd name="connsiteX7" fmla="*/ 3781015 w 4366183"/>
                <a:gd name="connsiteY7" fmla="*/ 2865608 h 3145807"/>
                <a:gd name="connsiteX8" fmla="*/ 2799940 w 4366183"/>
                <a:gd name="connsiteY8" fmla="*/ 3103733 h 3145807"/>
                <a:gd name="connsiteX9" fmla="*/ 2199865 w 4366183"/>
                <a:gd name="connsiteY9" fmla="*/ 3141833 h 3145807"/>
                <a:gd name="connsiteX10" fmla="*/ 1228315 w 4366183"/>
                <a:gd name="connsiteY10" fmla="*/ 3056108 h 3145807"/>
                <a:gd name="connsiteX11" fmla="*/ 494890 w 4366183"/>
                <a:gd name="connsiteY11" fmla="*/ 2808458 h 3145807"/>
                <a:gd name="connsiteX12" fmla="*/ 9115 w 4366183"/>
                <a:gd name="connsiteY12" fmla="*/ 2275058 h 3145807"/>
                <a:gd name="connsiteX0" fmla="*/ 9115 w 4366183"/>
                <a:gd name="connsiteY0" fmla="*/ 2275058 h 3145807"/>
                <a:gd name="connsiteX1" fmla="*/ 228190 w 4366183"/>
                <a:gd name="connsiteY1" fmla="*/ 1246358 h 3145807"/>
                <a:gd name="connsiteX2" fmla="*/ 1161640 w 4366183"/>
                <a:gd name="connsiteY2" fmla="*/ 274808 h 3145807"/>
                <a:gd name="connsiteX3" fmla="*/ 2181246 w 4366183"/>
                <a:gd name="connsiteY3" fmla="*/ 2268 h 3145807"/>
                <a:gd name="connsiteX4" fmla="*/ 3419065 w 4366183"/>
                <a:gd name="connsiteY4" fmla="*/ 379583 h 3145807"/>
                <a:gd name="connsiteX5" fmla="*/ 4219165 w 4366183"/>
                <a:gd name="connsiteY5" fmla="*/ 1379708 h 3145807"/>
                <a:gd name="connsiteX6" fmla="*/ 4352515 w 4366183"/>
                <a:gd name="connsiteY6" fmla="*/ 2284583 h 3145807"/>
                <a:gd name="connsiteX7" fmla="*/ 3781015 w 4366183"/>
                <a:gd name="connsiteY7" fmla="*/ 2865608 h 3145807"/>
                <a:gd name="connsiteX8" fmla="*/ 2799940 w 4366183"/>
                <a:gd name="connsiteY8" fmla="*/ 3103733 h 3145807"/>
                <a:gd name="connsiteX9" fmla="*/ 2199865 w 4366183"/>
                <a:gd name="connsiteY9" fmla="*/ 3141833 h 3145807"/>
                <a:gd name="connsiteX10" fmla="*/ 1228315 w 4366183"/>
                <a:gd name="connsiteY10" fmla="*/ 3056108 h 3145807"/>
                <a:gd name="connsiteX11" fmla="*/ 494890 w 4366183"/>
                <a:gd name="connsiteY11" fmla="*/ 2808458 h 3145807"/>
                <a:gd name="connsiteX12" fmla="*/ 9115 w 4366183"/>
                <a:gd name="connsiteY12" fmla="*/ 2275058 h 3145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66183" h="3145807">
                  <a:moveTo>
                    <a:pt x="9115" y="2275058"/>
                  </a:moveTo>
                  <a:cubicBezTo>
                    <a:pt x="-35335" y="2014708"/>
                    <a:pt x="90031" y="1592178"/>
                    <a:pt x="228190" y="1246358"/>
                  </a:cubicBezTo>
                  <a:cubicBezTo>
                    <a:pt x="366349" y="900538"/>
                    <a:pt x="836131" y="482156"/>
                    <a:pt x="1161640" y="274808"/>
                  </a:cubicBezTo>
                  <a:cubicBezTo>
                    <a:pt x="1487149" y="67460"/>
                    <a:pt x="1805008" y="-15195"/>
                    <a:pt x="2181246" y="2268"/>
                  </a:cubicBezTo>
                  <a:cubicBezTo>
                    <a:pt x="2557484" y="19731"/>
                    <a:pt x="3079412" y="150010"/>
                    <a:pt x="3419065" y="379583"/>
                  </a:cubicBezTo>
                  <a:cubicBezTo>
                    <a:pt x="3758718" y="609156"/>
                    <a:pt x="4063590" y="1062208"/>
                    <a:pt x="4219165" y="1379708"/>
                  </a:cubicBezTo>
                  <a:cubicBezTo>
                    <a:pt x="4374740" y="1697208"/>
                    <a:pt x="4381983" y="2043156"/>
                    <a:pt x="4352515" y="2284583"/>
                  </a:cubicBezTo>
                  <a:cubicBezTo>
                    <a:pt x="4323047" y="2526010"/>
                    <a:pt x="4077112" y="2735306"/>
                    <a:pt x="3781015" y="2865608"/>
                  </a:cubicBezTo>
                  <a:cubicBezTo>
                    <a:pt x="3484918" y="2995910"/>
                    <a:pt x="3063465" y="3057696"/>
                    <a:pt x="2799940" y="3103733"/>
                  </a:cubicBezTo>
                  <a:cubicBezTo>
                    <a:pt x="2536415" y="3149770"/>
                    <a:pt x="2461802" y="3149770"/>
                    <a:pt x="2199865" y="3141833"/>
                  </a:cubicBezTo>
                  <a:cubicBezTo>
                    <a:pt x="1937928" y="3133896"/>
                    <a:pt x="1512477" y="3111670"/>
                    <a:pt x="1228315" y="3056108"/>
                  </a:cubicBezTo>
                  <a:cubicBezTo>
                    <a:pt x="944153" y="3000546"/>
                    <a:pt x="694915" y="2933870"/>
                    <a:pt x="494890" y="2808458"/>
                  </a:cubicBezTo>
                  <a:cubicBezTo>
                    <a:pt x="294865" y="2683046"/>
                    <a:pt x="53565" y="2535408"/>
                    <a:pt x="9115" y="227505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5000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169E524-DD78-2BD6-E1CC-93FF733B88D6}"/>
                </a:ext>
              </a:extLst>
            </p:cNvPr>
            <p:cNvSpPr/>
            <p:nvPr/>
          </p:nvSpPr>
          <p:spPr>
            <a:xfrm>
              <a:off x="7238940" y="4916867"/>
              <a:ext cx="4330091" cy="175473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35439FA7-1BCC-238A-6FEC-3F476DD9A2D9}"/>
                </a:ext>
              </a:extLst>
            </p:cNvPr>
            <p:cNvSpPr/>
            <p:nvPr/>
          </p:nvSpPr>
          <p:spPr>
            <a:xfrm>
              <a:off x="7232353" y="3550393"/>
              <a:ext cx="4336678" cy="4336678"/>
            </a:xfrm>
            <a:prstGeom prst="arc">
              <a:avLst>
                <a:gd name="adj1" fmla="val 10699292"/>
                <a:gd name="adj2" fmla="val 21575324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E00ED8D-5408-0BD5-D79F-8C0F5C1FF3BA}"/>
              </a:ext>
            </a:extLst>
          </p:cNvPr>
          <p:cNvGrpSpPr/>
          <p:nvPr/>
        </p:nvGrpSpPr>
        <p:grpSpPr>
          <a:xfrm>
            <a:off x="538982" y="4061540"/>
            <a:ext cx="6017885" cy="2246769"/>
            <a:chOff x="538982" y="4061540"/>
            <a:chExt cx="6017885" cy="22467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E6D381C9-08E3-CCC9-3041-83FAE1A5A928}"/>
                    </a:ext>
                  </a:extLst>
                </p:cNvPr>
                <p:cNvSpPr txBox="1"/>
                <p:nvPr/>
              </p:nvSpPr>
              <p:spPr>
                <a:xfrm>
                  <a:off x="538982" y="4061540"/>
                  <a:ext cx="3417432" cy="22467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000" b="1" u="sng" dirty="0"/>
                    <a:t>Lie Group</a:t>
                  </a:r>
                  <a:r>
                    <a:rPr lang="en-GB" sz="6000" b="1" dirty="0"/>
                    <a:t> </a:t>
                  </a:r>
                  <a14:m>
                    <m:oMath xmlns:m="http://schemas.openxmlformats.org/officeDocument/2006/math">
                      <m:r>
                        <a:rPr lang="en-CA" sz="8000" b="1" i="1" smtClean="0">
                          <a:latin typeface="Cambria Math" panose="02040503050406030204" pitchFamily="18" charset="0"/>
                        </a:rPr>
                        <m:t>𝑺𝑶</m:t>
                      </m:r>
                      <m:d>
                        <m:dPr>
                          <m:ctrlPr>
                            <a:rPr lang="en-CA" sz="8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E6D381C9-08E3-CCC9-3041-83FAE1A5A9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982" y="4061540"/>
                  <a:ext cx="3417432" cy="2246769"/>
                </a:xfrm>
                <a:prstGeom prst="rect">
                  <a:avLst/>
                </a:prstGeom>
                <a:blipFill>
                  <a:blip r:embed="rId3"/>
                  <a:stretch>
                    <a:fillRect l="-7843" t="-8130" r="-784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1657D5-6AB9-3223-E826-3ED673B4F34E}"/>
                </a:ext>
              </a:extLst>
            </p:cNvPr>
            <p:cNvSpPr/>
            <p:nvPr/>
          </p:nvSpPr>
          <p:spPr>
            <a:xfrm rot="21009105">
              <a:off x="3775567" y="5313628"/>
              <a:ext cx="2781300" cy="439603"/>
            </a:xfrm>
            <a:custGeom>
              <a:avLst/>
              <a:gdLst>
                <a:gd name="connsiteX0" fmla="*/ 0 w 2781300"/>
                <a:gd name="connsiteY0" fmla="*/ 114300 h 439603"/>
                <a:gd name="connsiteX1" fmla="*/ 1257300 w 2781300"/>
                <a:gd name="connsiteY1" fmla="*/ 438150 h 439603"/>
                <a:gd name="connsiteX2" fmla="*/ 2781300 w 2781300"/>
                <a:gd name="connsiteY2" fmla="*/ 0 h 43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81300" h="439603">
                  <a:moveTo>
                    <a:pt x="0" y="114300"/>
                  </a:moveTo>
                  <a:cubicBezTo>
                    <a:pt x="396875" y="285750"/>
                    <a:pt x="793750" y="457200"/>
                    <a:pt x="1257300" y="438150"/>
                  </a:cubicBezTo>
                  <a:cubicBezTo>
                    <a:pt x="1720850" y="419100"/>
                    <a:pt x="2251075" y="209550"/>
                    <a:pt x="2781300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D58CFE-8C9E-0FE3-D1EA-104F46F39A17}"/>
                  </a:ext>
                </a:extLst>
              </p:cNvPr>
              <p:cNvSpPr txBox="1"/>
              <p:nvPr/>
            </p:nvSpPr>
            <p:spPr>
              <a:xfrm>
                <a:off x="9378091" y="-8641"/>
                <a:ext cx="2872903" cy="1720151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x-IV_mathan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x-IV_mathan" sz="4000" i="1" smtClean="0">
                                  <a:solidFill>
                                    <a:srgbClr val="2A421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x-IV_mathan" sz="4000">
                                    <a:solidFill>
                                      <a:srgbClr val="2A421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x-IV_mathan" sz="4000">
                                    <a:solidFill>
                                      <a:srgbClr val="2A421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x-IV_mathan" sz="4000">
                                    <a:solidFill>
                                      <a:srgbClr val="2A421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x-IV_mathan" sz="4000">
                                    <a:solidFill>
                                      <a:srgbClr val="2A421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000" b="0" i="1" smtClean="0">
                                    <a:solidFill>
                                      <a:srgbClr val="2A421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x-IV_mathan" sz="4000">
                                    <a:solidFill>
                                      <a:srgbClr val="2A421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4000" b="0" i="1" smtClean="0">
                                    <a:solidFill>
                                      <a:srgbClr val="2A421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x-IV_mathan" sz="4000">
                                    <a:solidFill>
                                      <a:srgbClr val="2A421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000" b="0" i="1" smtClean="0">
                                    <a:solidFill>
                                      <a:srgbClr val="2A421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4000" b="0" i="1" smtClean="0">
                                    <a:solidFill>
                                      <a:srgbClr val="2A421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D58CFE-8C9E-0FE3-D1EA-104F46F39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091" y="-8641"/>
                <a:ext cx="2872903" cy="17201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968F874-C7FD-DBAB-853E-7D7212FFD7D8}"/>
                  </a:ext>
                </a:extLst>
              </p:cNvPr>
              <p:cNvSpPr txBox="1"/>
              <p:nvPr/>
            </p:nvSpPr>
            <p:spPr>
              <a:xfrm>
                <a:off x="3031217" y="61219"/>
                <a:ext cx="4194042" cy="1861407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x-IV_mathan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x-IV_mathan" sz="3600" i="1" smtClean="0">
                                  <a:solidFill>
                                    <a:srgbClr val="4A20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rgbClr val="4A20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lit/>
                                  </m:rPr>
                                  <a:rPr lang="en-GB" sz="3600" b="0" i="1" smtClean="0">
                                    <a:solidFill>
                                      <a:srgbClr val="4A206A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CA" sz="3600" i="1">
                                        <a:solidFill>
                                          <a:srgbClr val="4A2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CA" sz="3600" i="1">
                                        <a:solidFill>
                                          <a:srgbClr val="4A2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  <m:e>
                                <m:r>
                                  <a:rPr lang="en-GB" sz="3600" i="1">
                                    <a:solidFill>
                                      <a:srgbClr val="4A20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lit/>
                                  </m:rPr>
                                  <a:rPr lang="en-GB" sz="3600" i="1">
                                    <a:solidFill>
                                      <a:srgbClr val="4A206A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CA" sz="3600" i="1">
                                        <a:solidFill>
                                          <a:srgbClr val="4A2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CA" sz="3600" i="1">
                                        <a:solidFill>
                                          <a:srgbClr val="4A2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  <m:e>
                                <m:r>
                                  <a:rPr lang="x-IV_mathan" sz="3600">
                                    <a:solidFill>
                                      <a:srgbClr val="4A20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600" b="0" i="1" smtClean="0">
                                    <a:solidFill>
                                      <a:srgbClr val="4A206A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3600" i="1">
                                    <a:solidFill>
                                      <a:srgbClr val="4A20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lit/>
                                  </m:rPr>
                                  <a:rPr lang="en-GB" sz="3600" i="1">
                                    <a:solidFill>
                                      <a:srgbClr val="4A206A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CA" sz="3600" i="1">
                                        <a:solidFill>
                                          <a:srgbClr val="4A2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CA" sz="3600" i="1">
                                        <a:solidFill>
                                          <a:srgbClr val="4A2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  <m:e>
                                <m:r>
                                  <a:rPr lang="en-GB" sz="3600" i="1">
                                    <a:solidFill>
                                      <a:srgbClr val="4A20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lit/>
                                  </m:rPr>
                                  <a:rPr lang="en-GB" sz="3600" i="1">
                                    <a:solidFill>
                                      <a:srgbClr val="4A206A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CA" sz="3600" i="1">
                                        <a:solidFill>
                                          <a:srgbClr val="4A20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CA" sz="3600" i="1">
                                        <a:solidFill>
                                          <a:srgbClr val="4A206A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  <m:e>
                                <m:r>
                                  <a:rPr lang="x-IV_mathan" sz="3600">
                                    <a:solidFill>
                                      <a:srgbClr val="4A20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x-IV_mathan" sz="3600">
                                    <a:solidFill>
                                      <a:srgbClr val="4A20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x-IV_mathan" sz="3600">
                                    <a:solidFill>
                                      <a:srgbClr val="4A206A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x-IV_mathan" sz="3600">
                                    <a:solidFill>
                                      <a:srgbClr val="4A206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968F874-C7FD-DBAB-853E-7D7212FFD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217" y="61219"/>
                <a:ext cx="4194042" cy="18614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063E062-2B58-CF5F-24F0-920F85C2C132}"/>
                  </a:ext>
                </a:extLst>
              </p:cNvPr>
              <p:cNvSpPr txBox="1"/>
              <p:nvPr/>
            </p:nvSpPr>
            <p:spPr>
              <a:xfrm>
                <a:off x="40537" y="2003476"/>
                <a:ext cx="4724430" cy="2048766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x-IV_mathan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x-IV_mathan" sz="4000" i="1" smtClean="0">
                                  <a:solidFill>
                                    <a:srgbClr val="A442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4000" b="0" i="1" smtClean="0">
                                    <a:solidFill>
                                      <a:srgbClr val="A442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lit/>
                                    <m:brk m:alnAt="7"/>
                                  </m:rPr>
                                  <a:rPr lang="en-GB" sz="4000" b="0" i="1" smtClean="0">
                                    <a:solidFill>
                                      <a:srgbClr val="A442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m:rPr>
                                    <m:brk m:alnAt="7"/>
                                  </m:rPr>
                                  <a:rPr lang="en-GB" sz="4000" b="0" i="1" smtClean="0">
                                    <a:solidFill>
                                      <a:srgbClr val="A442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x-IV_mathan" sz="4000">
                                    <a:solidFill>
                                      <a:srgbClr val="A442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CA" sz="4000" i="1">
                                        <a:solidFill>
                                          <a:srgbClr val="A442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CA" sz="4000" i="1">
                                        <a:solidFill>
                                          <a:srgbClr val="A442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  <m:r>
                                  <m:rPr>
                                    <m:lit/>
                                  </m:rPr>
                                  <a:rPr lang="en-GB" sz="4000" i="1">
                                    <a:solidFill>
                                      <a:srgbClr val="A442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GB" sz="4000" i="1">
                                    <a:solidFill>
                                      <a:srgbClr val="A442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x-IV_mathan" sz="4000">
                                    <a:solidFill>
                                      <a:srgbClr val="A442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CA" sz="4000" i="1">
                                        <a:solidFill>
                                          <a:srgbClr val="A442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CA" sz="4000" i="1">
                                        <a:solidFill>
                                          <a:srgbClr val="A442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  <m:r>
                                  <m:rPr>
                                    <m:lit/>
                                  </m:rPr>
                                  <a:rPr lang="en-GB" sz="4000" i="1">
                                    <a:solidFill>
                                      <a:srgbClr val="A442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GB" sz="4000" i="1">
                                    <a:solidFill>
                                      <a:srgbClr val="A442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solidFill>
                                      <a:srgbClr val="A442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lit/>
                                  </m:rPr>
                                  <a:rPr lang="en-GB" sz="4000" i="1">
                                    <a:solidFill>
                                      <a:srgbClr val="A442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GB" sz="4000" i="1">
                                    <a:solidFill>
                                      <a:srgbClr val="A442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x-IV_mathan" sz="4000">
                                    <a:solidFill>
                                      <a:srgbClr val="A442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x-IV_mathan" sz="4000">
                                    <a:solidFill>
                                      <a:srgbClr val="A442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x-IV_mathan" sz="4000">
                                    <a:solidFill>
                                      <a:srgbClr val="A442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x-IV_mathan" sz="4000">
                                    <a:solidFill>
                                      <a:srgbClr val="A442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063E062-2B58-CF5F-24F0-920F85C2C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7" y="2003476"/>
                <a:ext cx="4724430" cy="20487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8BC03749-49E2-8B06-6529-ADC186C2FFD1}"/>
              </a:ext>
            </a:extLst>
          </p:cNvPr>
          <p:cNvGrpSpPr/>
          <p:nvPr/>
        </p:nvGrpSpPr>
        <p:grpSpPr>
          <a:xfrm>
            <a:off x="4495414" y="3721596"/>
            <a:ext cx="6072585" cy="2003068"/>
            <a:chOff x="4495414" y="3721596"/>
            <a:chExt cx="6072585" cy="2003068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CD80B88-998D-21DE-EB64-26BFDE2DFE97}"/>
                </a:ext>
              </a:extLst>
            </p:cNvPr>
            <p:cNvSpPr/>
            <p:nvPr/>
          </p:nvSpPr>
          <p:spPr>
            <a:xfrm>
              <a:off x="10114892" y="5342194"/>
              <a:ext cx="382470" cy="38247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06BEB22-D77D-C3C2-BA63-8E4B3D5B9A7E}"/>
                </a:ext>
              </a:extLst>
            </p:cNvPr>
            <p:cNvSpPr/>
            <p:nvPr/>
          </p:nvSpPr>
          <p:spPr>
            <a:xfrm rot="12192916">
              <a:off x="4495414" y="3721596"/>
              <a:ext cx="6072585" cy="888975"/>
            </a:xfrm>
            <a:custGeom>
              <a:avLst/>
              <a:gdLst>
                <a:gd name="connsiteX0" fmla="*/ 0 w 2781300"/>
                <a:gd name="connsiteY0" fmla="*/ 114300 h 439603"/>
                <a:gd name="connsiteX1" fmla="*/ 1257300 w 2781300"/>
                <a:gd name="connsiteY1" fmla="*/ 438150 h 439603"/>
                <a:gd name="connsiteX2" fmla="*/ 2781300 w 2781300"/>
                <a:gd name="connsiteY2" fmla="*/ 0 h 43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81300" h="439603">
                  <a:moveTo>
                    <a:pt x="0" y="114300"/>
                  </a:moveTo>
                  <a:cubicBezTo>
                    <a:pt x="396875" y="285750"/>
                    <a:pt x="793750" y="457200"/>
                    <a:pt x="1257300" y="438150"/>
                  </a:cubicBezTo>
                  <a:cubicBezTo>
                    <a:pt x="1720850" y="419100"/>
                    <a:pt x="2251075" y="209550"/>
                    <a:pt x="2781300" y="0"/>
                  </a:cubicBezTo>
                </a:path>
              </a:pathLst>
            </a:custGeom>
            <a:noFill/>
            <a:ln w="38100">
              <a:solidFill>
                <a:srgbClr val="A442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C7007FD-AFF8-B25D-8917-71ED338BE0FB}"/>
              </a:ext>
            </a:extLst>
          </p:cNvPr>
          <p:cNvGrpSpPr/>
          <p:nvPr/>
        </p:nvGrpSpPr>
        <p:grpSpPr>
          <a:xfrm>
            <a:off x="9530389" y="2159766"/>
            <a:ext cx="1688341" cy="616724"/>
            <a:chOff x="9530389" y="2159766"/>
            <a:chExt cx="1688341" cy="616724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01655C0-8BD0-D894-2614-C3AC1E0C1563}"/>
                </a:ext>
              </a:extLst>
            </p:cNvPr>
            <p:cNvSpPr/>
            <p:nvPr/>
          </p:nvSpPr>
          <p:spPr>
            <a:xfrm>
              <a:off x="9530389" y="2394020"/>
              <a:ext cx="382470" cy="38247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5EF4270-E9CE-CF7E-CD52-66F8B3AE6585}"/>
                </a:ext>
              </a:extLst>
            </p:cNvPr>
            <p:cNvSpPr/>
            <p:nvPr/>
          </p:nvSpPr>
          <p:spPr>
            <a:xfrm rot="20097066">
              <a:off x="9690612" y="2159766"/>
              <a:ext cx="1528118" cy="369106"/>
            </a:xfrm>
            <a:custGeom>
              <a:avLst/>
              <a:gdLst>
                <a:gd name="connsiteX0" fmla="*/ 0 w 2781300"/>
                <a:gd name="connsiteY0" fmla="*/ 114300 h 439603"/>
                <a:gd name="connsiteX1" fmla="*/ 1257300 w 2781300"/>
                <a:gd name="connsiteY1" fmla="*/ 438150 h 439603"/>
                <a:gd name="connsiteX2" fmla="*/ 2781300 w 2781300"/>
                <a:gd name="connsiteY2" fmla="*/ 0 h 43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81300" h="439603">
                  <a:moveTo>
                    <a:pt x="0" y="114300"/>
                  </a:moveTo>
                  <a:cubicBezTo>
                    <a:pt x="396875" y="285750"/>
                    <a:pt x="793750" y="457200"/>
                    <a:pt x="1257300" y="438150"/>
                  </a:cubicBezTo>
                  <a:cubicBezTo>
                    <a:pt x="1720850" y="419100"/>
                    <a:pt x="2251075" y="209550"/>
                    <a:pt x="2781300" y="0"/>
                  </a:cubicBezTo>
                </a:path>
              </a:pathLst>
            </a:custGeom>
            <a:noFill/>
            <a:ln w="38100">
              <a:solidFill>
                <a:srgbClr val="2A421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9A6FE28-6217-40A3-68E7-5916FF3872B0}"/>
              </a:ext>
            </a:extLst>
          </p:cNvPr>
          <p:cNvGrpSpPr/>
          <p:nvPr/>
        </p:nvGrpSpPr>
        <p:grpSpPr>
          <a:xfrm>
            <a:off x="7039410" y="1266767"/>
            <a:ext cx="485627" cy="1760023"/>
            <a:chOff x="7039410" y="1266767"/>
            <a:chExt cx="485627" cy="1760023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A55A152-C8C0-0EBD-75D9-3AD2F4DFD6B7}"/>
                </a:ext>
              </a:extLst>
            </p:cNvPr>
            <p:cNvSpPr/>
            <p:nvPr/>
          </p:nvSpPr>
          <p:spPr>
            <a:xfrm>
              <a:off x="7039410" y="2644320"/>
              <a:ext cx="382470" cy="38247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91D4274-51A5-B2CE-DFA9-89DA7D4249A2}"/>
                </a:ext>
              </a:extLst>
            </p:cNvPr>
            <p:cNvSpPr/>
            <p:nvPr/>
          </p:nvSpPr>
          <p:spPr>
            <a:xfrm rot="16200000">
              <a:off x="6576425" y="1846273"/>
              <a:ext cx="1528118" cy="369106"/>
            </a:xfrm>
            <a:custGeom>
              <a:avLst/>
              <a:gdLst>
                <a:gd name="connsiteX0" fmla="*/ 0 w 2781300"/>
                <a:gd name="connsiteY0" fmla="*/ 114300 h 439603"/>
                <a:gd name="connsiteX1" fmla="*/ 1257300 w 2781300"/>
                <a:gd name="connsiteY1" fmla="*/ 438150 h 439603"/>
                <a:gd name="connsiteX2" fmla="*/ 2781300 w 2781300"/>
                <a:gd name="connsiteY2" fmla="*/ 0 h 43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81300" h="439603">
                  <a:moveTo>
                    <a:pt x="0" y="114300"/>
                  </a:moveTo>
                  <a:cubicBezTo>
                    <a:pt x="396875" y="285750"/>
                    <a:pt x="793750" y="457200"/>
                    <a:pt x="1257300" y="438150"/>
                  </a:cubicBezTo>
                  <a:cubicBezTo>
                    <a:pt x="1720850" y="419100"/>
                    <a:pt x="2251075" y="209550"/>
                    <a:pt x="2781300" y="0"/>
                  </a:cubicBezTo>
                </a:path>
              </a:pathLst>
            </a:custGeom>
            <a:noFill/>
            <a:ln w="38100">
              <a:solidFill>
                <a:srgbClr val="4A20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00436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8" grpId="0" animBg="1"/>
      <p:bldP spid="3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1933FA6D-A9F3-51E8-D3A9-E30353C41A26}"/>
              </a:ext>
            </a:extLst>
          </p:cNvPr>
          <p:cNvGrpSpPr/>
          <p:nvPr/>
        </p:nvGrpSpPr>
        <p:grpSpPr>
          <a:xfrm>
            <a:off x="5166218" y="1653822"/>
            <a:ext cx="6683525" cy="6641294"/>
            <a:chOff x="7207771" y="3548476"/>
            <a:chExt cx="4366183" cy="4338595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DFCD99C-7319-A0B9-3466-7FDFB0033F0D}"/>
                </a:ext>
              </a:extLst>
            </p:cNvPr>
            <p:cNvSpPr/>
            <p:nvPr/>
          </p:nvSpPr>
          <p:spPr>
            <a:xfrm>
              <a:off x="7207771" y="3548476"/>
              <a:ext cx="4366183" cy="3145807"/>
            </a:xfrm>
            <a:custGeom>
              <a:avLst/>
              <a:gdLst>
                <a:gd name="connsiteX0" fmla="*/ 12753 w 4388958"/>
                <a:gd name="connsiteY0" fmla="*/ 2250703 h 3121452"/>
                <a:gd name="connsiteX1" fmla="*/ 231828 w 4388958"/>
                <a:gd name="connsiteY1" fmla="*/ 1222003 h 3121452"/>
                <a:gd name="connsiteX2" fmla="*/ 1165278 w 4388958"/>
                <a:gd name="connsiteY2" fmla="*/ 250453 h 3121452"/>
                <a:gd name="connsiteX3" fmla="*/ 2174928 w 4388958"/>
                <a:gd name="connsiteY3" fmla="*/ 2803 h 3121452"/>
                <a:gd name="connsiteX4" fmla="*/ 3422703 w 4388958"/>
                <a:gd name="connsiteY4" fmla="*/ 355228 h 3121452"/>
                <a:gd name="connsiteX5" fmla="*/ 4222803 w 4388958"/>
                <a:gd name="connsiteY5" fmla="*/ 1355353 h 3121452"/>
                <a:gd name="connsiteX6" fmla="*/ 4356153 w 4388958"/>
                <a:gd name="connsiteY6" fmla="*/ 2260228 h 3121452"/>
                <a:gd name="connsiteX7" fmla="*/ 3784653 w 4388958"/>
                <a:gd name="connsiteY7" fmla="*/ 2841253 h 3121452"/>
                <a:gd name="connsiteX8" fmla="*/ 2803578 w 4388958"/>
                <a:gd name="connsiteY8" fmla="*/ 3079378 h 3121452"/>
                <a:gd name="connsiteX9" fmla="*/ 2203503 w 4388958"/>
                <a:gd name="connsiteY9" fmla="*/ 3117478 h 3121452"/>
                <a:gd name="connsiteX10" fmla="*/ 1231953 w 4388958"/>
                <a:gd name="connsiteY10" fmla="*/ 3031753 h 3121452"/>
                <a:gd name="connsiteX11" fmla="*/ 498528 w 4388958"/>
                <a:gd name="connsiteY11" fmla="*/ 2784103 h 3121452"/>
                <a:gd name="connsiteX12" fmla="*/ 12753 w 4388958"/>
                <a:gd name="connsiteY12" fmla="*/ 2250703 h 3121452"/>
                <a:gd name="connsiteX0" fmla="*/ 12753 w 4388958"/>
                <a:gd name="connsiteY0" fmla="*/ 2249882 h 3120631"/>
                <a:gd name="connsiteX1" fmla="*/ 231828 w 4388958"/>
                <a:gd name="connsiteY1" fmla="*/ 1221182 h 3120631"/>
                <a:gd name="connsiteX2" fmla="*/ 1165278 w 4388958"/>
                <a:gd name="connsiteY2" fmla="*/ 249632 h 3120631"/>
                <a:gd name="connsiteX3" fmla="*/ 2174928 w 4388958"/>
                <a:gd name="connsiteY3" fmla="*/ 1982 h 3120631"/>
                <a:gd name="connsiteX4" fmla="*/ 3422703 w 4388958"/>
                <a:gd name="connsiteY4" fmla="*/ 354407 h 3120631"/>
                <a:gd name="connsiteX5" fmla="*/ 4222803 w 4388958"/>
                <a:gd name="connsiteY5" fmla="*/ 1354532 h 3120631"/>
                <a:gd name="connsiteX6" fmla="*/ 4356153 w 4388958"/>
                <a:gd name="connsiteY6" fmla="*/ 2259407 h 3120631"/>
                <a:gd name="connsiteX7" fmla="*/ 3784653 w 4388958"/>
                <a:gd name="connsiteY7" fmla="*/ 2840432 h 3120631"/>
                <a:gd name="connsiteX8" fmla="*/ 2803578 w 4388958"/>
                <a:gd name="connsiteY8" fmla="*/ 3078557 h 3120631"/>
                <a:gd name="connsiteX9" fmla="*/ 2203503 w 4388958"/>
                <a:gd name="connsiteY9" fmla="*/ 3116657 h 3120631"/>
                <a:gd name="connsiteX10" fmla="*/ 1231953 w 4388958"/>
                <a:gd name="connsiteY10" fmla="*/ 3030932 h 3120631"/>
                <a:gd name="connsiteX11" fmla="*/ 498528 w 4388958"/>
                <a:gd name="connsiteY11" fmla="*/ 2783282 h 3120631"/>
                <a:gd name="connsiteX12" fmla="*/ 12753 w 4388958"/>
                <a:gd name="connsiteY12" fmla="*/ 2249882 h 3120631"/>
                <a:gd name="connsiteX0" fmla="*/ 10544 w 4386749"/>
                <a:gd name="connsiteY0" fmla="*/ 2249882 h 3120631"/>
                <a:gd name="connsiteX1" fmla="*/ 229619 w 4386749"/>
                <a:gd name="connsiteY1" fmla="*/ 1221182 h 3120631"/>
                <a:gd name="connsiteX2" fmla="*/ 1163069 w 4386749"/>
                <a:gd name="connsiteY2" fmla="*/ 249632 h 3120631"/>
                <a:gd name="connsiteX3" fmla="*/ 2172719 w 4386749"/>
                <a:gd name="connsiteY3" fmla="*/ 1982 h 3120631"/>
                <a:gd name="connsiteX4" fmla="*/ 3420494 w 4386749"/>
                <a:gd name="connsiteY4" fmla="*/ 354407 h 3120631"/>
                <a:gd name="connsiteX5" fmla="*/ 4220594 w 4386749"/>
                <a:gd name="connsiteY5" fmla="*/ 1354532 h 3120631"/>
                <a:gd name="connsiteX6" fmla="*/ 4353944 w 4386749"/>
                <a:gd name="connsiteY6" fmla="*/ 2259407 h 3120631"/>
                <a:gd name="connsiteX7" fmla="*/ 3782444 w 4386749"/>
                <a:gd name="connsiteY7" fmla="*/ 2840432 h 3120631"/>
                <a:gd name="connsiteX8" fmla="*/ 2801369 w 4386749"/>
                <a:gd name="connsiteY8" fmla="*/ 3078557 h 3120631"/>
                <a:gd name="connsiteX9" fmla="*/ 2201294 w 4386749"/>
                <a:gd name="connsiteY9" fmla="*/ 3116657 h 3120631"/>
                <a:gd name="connsiteX10" fmla="*/ 1229744 w 4386749"/>
                <a:gd name="connsiteY10" fmla="*/ 3030932 h 3120631"/>
                <a:gd name="connsiteX11" fmla="*/ 496319 w 4386749"/>
                <a:gd name="connsiteY11" fmla="*/ 2783282 h 3120631"/>
                <a:gd name="connsiteX12" fmla="*/ 10544 w 4386749"/>
                <a:gd name="connsiteY12" fmla="*/ 2249882 h 3120631"/>
                <a:gd name="connsiteX0" fmla="*/ 9115 w 4385320"/>
                <a:gd name="connsiteY0" fmla="*/ 2249882 h 3120631"/>
                <a:gd name="connsiteX1" fmla="*/ 228190 w 4385320"/>
                <a:gd name="connsiteY1" fmla="*/ 1221182 h 3120631"/>
                <a:gd name="connsiteX2" fmla="*/ 1161640 w 4385320"/>
                <a:gd name="connsiteY2" fmla="*/ 249632 h 3120631"/>
                <a:gd name="connsiteX3" fmla="*/ 2171290 w 4385320"/>
                <a:gd name="connsiteY3" fmla="*/ 1982 h 3120631"/>
                <a:gd name="connsiteX4" fmla="*/ 3419065 w 4385320"/>
                <a:gd name="connsiteY4" fmla="*/ 354407 h 3120631"/>
                <a:gd name="connsiteX5" fmla="*/ 4219165 w 4385320"/>
                <a:gd name="connsiteY5" fmla="*/ 1354532 h 3120631"/>
                <a:gd name="connsiteX6" fmla="*/ 4352515 w 4385320"/>
                <a:gd name="connsiteY6" fmla="*/ 2259407 h 3120631"/>
                <a:gd name="connsiteX7" fmla="*/ 3781015 w 4385320"/>
                <a:gd name="connsiteY7" fmla="*/ 2840432 h 3120631"/>
                <a:gd name="connsiteX8" fmla="*/ 2799940 w 4385320"/>
                <a:gd name="connsiteY8" fmla="*/ 3078557 h 3120631"/>
                <a:gd name="connsiteX9" fmla="*/ 2199865 w 4385320"/>
                <a:gd name="connsiteY9" fmla="*/ 3116657 h 3120631"/>
                <a:gd name="connsiteX10" fmla="*/ 1228315 w 4385320"/>
                <a:gd name="connsiteY10" fmla="*/ 3030932 h 3120631"/>
                <a:gd name="connsiteX11" fmla="*/ 494890 w 4385320"/>
                <a:gd name="connsiteY11" fmla="*/ 2783282 h 3120631"/>
                <a:gd name="connsiteX12" fmla="*/ 9115 w 4385320"/>
                <a:gd name="connsiteY12" fmla="*/ 2249882 h 3120631"/>
                <a:gd name="connsiteX0" fmla="*/ 9115 w 4385320"/>
                <a:gd name="connsiteY0" fmla="*/ 2275058 h 3145807"/>
                <a:gd name="connsiteX1" fmla="*/ 228190 w 4385320"/>
                <a:gd name="connsiteY1" fmla="*/ 1246358 h 3145807"/>
                <a:gd name="connsiteX2" fmla="*/ 1161640 w 4385320"/>
                <a:gd name="connsiteY2" fmla="*/ 274808 h 3145807"/>
                <a:gd name="connsiteX3" fmla="*/ 2181246 w 4385320"/>
                <a:gd name="connsiteY3" fmla="*/ 2268 h 3145807"/>
                <a:gd name="connsiteX4" fmla="*/ 3419065 w 4385320"/>
                <a:gd name="connsiteY4" fmla="*/ 379583 h 3145807"/>
                <a:gd name="connsiteX5" fmla="*/ 4219165 w 4385320"/>
                <a:gd name="connsiteY5" fmla="*/ 1379708 h 3145807"/>
                <a:gd name="connsiteX6" fmla="*/ 4352515 w 4385320"/>
                <a:gd name="connsiteY6" fmla="*/ 2284583 h 3145807"/>
                <a:gd name="connsiteX7" fmla="*/ 3781015 w 4385320"/>
                <a:gd name="connsiteY7" fmla="*/ 2865608 h 3145807"/>
                <a:gd name="connsiteX8" fmla="*/ 2799940 w 4385320"/>
                <a:gd name="connsiteY8" fmla="*/ 3103733 h 3145807"/>
                <a:gd name="connsiteX9" fmla="*/ 2199865 w 4385320"/>
                <a:gd name="connsiteY9" fmla="*/ 3141833 h 3145807"/>
                <a:gd name="connsiteX10" fmla="*/ 1228315 w 4385320"/>
                <a:gd name="connsiteY10" fmla="*/ 3056108 h 3145807"/>
                <a:gd name="connsiteX11" fmla="*/ 494890 w 4385320"/>
                <a:gd name="connsiteY11" fmla="*/ 2808458 h 3145807"/>
                <a:gd name="connsiteX12" fmla="*/ 9115 w 4385320"/>
                <a:gd name="connsiteY12" fmla="*/ 2275058 h 3145807"/>
                <a:gd name="connsiteX0" fmla="*/ 9115 w 4366183"/>
                <a:gd name="connsiteY0" fmla="*/ 2275058 h 3145807"/>
                <a:gd name="connsiteX1" fmla="*/ 228190 w 4366183"/>
                <a:gd name="connsiteY1" fmla="*/ 1246358 h 3145807"/>
                <a:gd name="connsiteX2" fmla="*/ 1161640 w 4366183"/>
                <a:gd name="connsiteY2" fmla="*/ 274808 h 3145807"/>
                <a:gd name="connsiteX3" fmla="*/ 2181246 w 4366183"/>
                <a:gd name="connsiteY3" fmla="*/ 2268 h 3145807"/>
                <a:gd name="connsiteX4" fmla="*/ 3419065 w 4366183"/>
                <a:gd name="connsiteY4" fmla="*/ 379583 h 3145807"/>
                <a:gd name="connsiteX5" fmla="*/ 4219165 w 4366183"/>
                <a:gd name="connsiteY5" fmla="*/ 1379708 h 3145807"/>
                <a:gd name="connsiteX6" fmla="*/ 4352515 w 4366183"/>
                <a:gd name="connsiteY6" fmla="*/ 2284583 h 3145807"/>
                <a:gd name="connsiteX7" fmla="*/ 3781015 w 4366183"/>
                <a:gd name="connsiteY7" fmla="*/ 2865608 h 3145807"/>
                <a:gd name="connsiteX8" fmla="*/ 2799940 w 4366183"/>
                <a:gd name="connsiteY8" fmla="*/ 3103733 h 3145807"/>
                <a:gd name="connsiteX9" fmla="*/ 2199865 w 4366183"/>
                <a:gd name="connsiteY9" fmla="*/ 3141833 h 3145807"/>
                <a:gd name="connsiteX10" fmla="*/ 1228315 w 4366183"/>
                <a:gd name="connsiteY10" fmla="*/ 3056108 h 3145807"/>
                <a:gd name="connsiteX11" fmla="*/ 494890 w 4366183"/>
                <a:gd name="connsiteY11" fmla="*/ 2808458 h 3145807"/>
                <a:gd name="connsiteX12" fmla="*/ 9115 w 4366183"/>
                <a:gd name="connsiteY12" fmla="*/ 2275058 h 3145807"/>
                <a:gd name="connsiteX0" fmla="*/ 9115 w 4366183"/>
                <a:gd name="connsiteY0" fmla="*/ 2275058 h 3145807"/>
                <a:gd name="connsiteX1" fmla="*/ 228190 w 4366183"/>
                <a:gd name="connsiteY1" fmla="*/ 1246358 h 3145807"/>
                <a:gd name="connsiteX2" fmla="*/ 1161640 w 4366183"/>
                <a:gd name="connsiteY2" fmla="*/ 274808 h 3145807"/>
                <a:gd name="connsiteX3" fmla="*/ 2181246 w 4366183"/>
                <a:gd name="connsiteY3" fmla="*/ 2268 h 3145807"/>
                <a:gd name="connsiteX4" fmla="*/ 3419065 w 4366183"/>
                <a:gd name="connsiteY4" fmla="*/ 379583 h 3145807"/>
                <a:gd name="connsiteX5" fmla="*/ 4219165 w 4366183"/>
                <a:gd name="connsiteY5" fmla="*/ 1379708 h 3145807"/>
                <a:gd name="connsiteX6" fmla="*/ 4352515 w 4366183"/>
                <a:gd name="connsiteY6" fmla="*/ 2284583 h 3145807"/>
                <a:gd name="connsiteX7" fmla="*/ 3781015 w 4366183"/>
                <a:gd name="connsiteY7" fmla="*/ 2865608 h 3145807"/>
                <a:gd name="connsiteX8" fmla="*/ 2799940 w 4366183"/>
                <a:gd name="connsiteY8" fmla="*/ 3103733 h 3145807"/>
                <a:gd name="connsiteX9" fmla="*/ 2199865 w 4366183"/>
                <a:gd name="connsiteY9" fmla="*/ 3141833 h 3145807"/>
                <a:gd name="connsiteX10" fmla="*/ 1228315 w 4366183"/>
                <a:gd name="connsiteY10" fmla="*/ 3056108 h 3145807"/>
                <a:gd name="connsiteX11" fmla="*/ 494890 w 4366183"/>
                <a:gd name="connsiteY11" fmla="*/ 2808458 h 3145807"/>
                <a:gd name="connsiteX12" fmla="*/ 9115 w 4366183"/>
                <a:gd name="connsiteY12" fmla="*/ 2275058 h 3145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66183" h="3145807">
                  <a:moveTo>
                    <a:pt x="9115" y="2275058"/>
                  </a:moveTo>
                  <a:cubicBezTo>
                    <a:pt x="-35335" y="2014708"/>
                    <a:pt x="90031" y="1592178"/>
                    <a:pt x="228190" y="1246358"/>
                  </a:cubicBezTo>
                  <a:cubicBezTo>
                    <a:pt x="366349" y="900538"/>
                    <a:pt x="836131" y="482156"/>
                    <a:pt x="1161640" y="274808"/>
                  </a:cubicBezTo>
                  <a:cubicBezTo>
                    <a:pt x="1487149" y="67460"/>
                    <a:pt x="1805008" y="-15195"/>
                    <a:pt x="2181246" y="2268"/>
                  </a:cubicBezTo>
                  <a:cubicBezTo>
                    <a:pt x="2557484" y="19731"/>
                    <a:pt x="3079412" y="150010"/>
                    <a:pt x="3419065" y="379583"/>
                  </a:cubicBezTo>
                  <a:cubicBezTo>
                    <a:pt x="3758718" y="609156"/>
                    <a:pt x="4063590" y="1062208"/>
                    <a:pt x="4219165" y="1379708"/>
                  </a:cubicBezTo>
                  <a:cubicBezTo>
                    <a:pt x="4374740" y="1697208"/>
                    <a:pt x="4381983" y="2043156"/>
                    <a:pt x="4352515" y="2284583"/>
                  </a:cubicBezTo>
                  <a:cubicBezTo>
                    <a:pt x="4323047" y="2526010"/>
                    <a:pt x="4077112" y="2735306"/>
                    <a:pt x="3781015" y="2865608"/>
                  </a:cubicBezTo>
                  <a:cubicBezTo>
                    <a:pt x="3484918" y="2995910"/>
                    <a:pt x="3063465" y="3057696"/>
                    <a:pt x="2799940" y="3103733"/>
                  </a:cubicBezTo>
                  <a:cubicBezTo>
                    <a:pt x="2536415" y="3149770"/>
                    <a:pt x="2461802" y="3149770"/>
                    <a:pt x="2199865" y="3141833"/>
                  </a:cubicBezTo>
                  <a:cubicBezTo>
                    <a:pt x="1937928" y="3133896"/>
                    <a:pt x="1512477" y="3111670"/>
                    <a:pt x="1228315" y="3056108"/>
                  </a:cubicBezTo>
                  <a:cubicBezTo>
                    <a:pt x="944153" y="3000546"/>
                    <a:pt x="694915" y="2933870"/>
                    <a:pt x="494890" y="2808458"/>
                  </a:cubicBezTo>
                  <a:cubicBezTo>
                    <a:pt x="294865" y="2683046"/>
                    <a:pt x="53565" y="2535408"/>
                    <a:pt x="9115" y="227505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5000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169E524-DD78-2BD6-E1CC-93FF733B88D6}"/>
                </a:ext>
              </a:extLst>
            </p:cNvPr>
            <p:cNvSpPr/>
            <p:nvPr/>
          </p:nvSpPr>
          <p:spPr>
            <a:xfrm>
              <a:off x="7238940" y="4916867"/>
              <a:ext cx="4330091" cy="175473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35439FA7-1BCC-238A-6FEC-3F476DD9A2D9}"/>
                </a:ext>
              </a:extLst>
            </p:cNvPr>
            <p:cNvSpPr/>
            <p:nvPr/>
          </p:nvSpPr>
          <p:spPr>
            <a:xfrm>
              <a:off x="7232353" y="3550393"/>
              <a:ext cx="4336678" cy="4336678"/>
            </a:xfrm>
            <a:prstGeom prst="arc">
              <a:avLst>
                <a:gd name="adj1" fmla="val 10699292"/>
                <a:gd name="adj2" fmla="val 21575324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D381C9-08E3-CCC9-3041-83FAE1A5A928}"/>
                  </a:ext>
                </a:extLst>
              </p:cNvPr>
              <p:cNvSpPr txBox="1"/>
              <p:nvPr/>
            </p:nvSpPr>
            <p:spPr>
              <a:xfrm>
                <a:off x="538982" y="4061540"/>
                <a:ext cx="3417432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0" b="1" u="sng" dirty="0"/>
                  <a:t>Lie Group</a:t>
                </a:r>
                <a:r>
                  <a:rPr lang="en-GB" sz="6000" b="1" dirty="0"/>
                  <a:t> </a:t>
                </a:r>
                <a14:m>
                  <m:oMath xmlns:m="http://schemas.openxmlformats.org/officeDocument/2006/math">
                    <m:r>
                      <a:rPr lang="en-CA" sz="8000" b="1" i="1" smtClean="0">
                        <a:latin typeface="Cambria Math" panose="02040503050406030204" pitchFamily="18" charset="0"/>
                      </a:rPr>
                      <m:t>𝑺𝑶</m:t>
                    </m:r>
                    <m:d>
                      <m:dPr>
                        <m:ctrlPr>
                          <a:rPr lang="en-CA" sz="8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80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D381C9-08E3-CCC9-3041-83FAE1A5A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982" y="4061540"/>
                <a:ext cx="3417432" cy="2246769"/>
              </a:xfrm>
              <a:prstGeom prst="rect">
                <a:avLst/>
              </a:prstGeom>
              <a:blipFill>
                <a:blip r:embed="rId3"/>
                <a:stretch>
                  <a:fillRect l="-7843" t="-8130" r="-78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c 19">
            <a:extLst>
              <a:ext uri="{FF2B5EF4-FFF2-40B4-BE49-F238E27FC236}">
                <a16:creationId xmlns:a16="http://schemas.microsoft.com/office/drawing/2014/main" id="{C59AF328-081A-D2B5-F90C-66CAC6BBE18E}"/>
              </a:ext>
            </a:extLst>
          </p:cNvPr>
          <p:cNvSpPr/>
          <p:nvPr/>
        </p:nvSpPr>
        <p:spPr>
          <a:xfrm>
            <a:off x="6452594" y="1655901"/>
            <a:ext cx="4161435" cy="6623770"/>
          </a:xfrm>
          <a:prstGeom prst="arc">
            <a:avLst>
              <a:gd name="adj1" fmla="val 16154723"/>
              <a:gd name="adj2" fmla="val 1928027"/>
            </a:avLst>
          </a:prstGeom>
          <a:ln w="1524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2B7950DC-C318-4325-6DFF-B0556CE8F675}"/>
              </a:ext>
            </a:extLst>
          </p:cNvPr>
          <p:cNvSpPr/>
          <p:nvPr/>
        </p:nvSpPr>
        <p:spPr>
          <a:xfrm>
            <a:off x="6452594" y="1655901"/>
            <a:ext cx="4161435" cy="6623770"/>
          </a:xfrm>
          <a:prstGeom prst="arc">
            <a:avLst>
              <a:gd name="adj1" fmla="val 12420012"/>
              <a:gd name="adj2" fmla="val 16212177"/>
            </a:avLst>
          </a:prstGeom>
          <a:ln w="152400">
            <a:solidFill>
              <a:srgbClr val="FF66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61657D5-6AB9-3223-E826-3ED673B4F34E}"/>
              </a:ext>
            </a:extLst>
          </p:cNvPr>
          <p:cNvSpPr/>
          <p:nvPr/>
        </p:nvSpPr>
        <p:spPr>
          <a:xfrm rot="21009105">
            <a:off x="3775567" y="5313628"/>
            <a:ext cx="2781300" cy="439603"/>
          </a:xfrm>
          <a:custGeom>
            <a:avLst/>
            <a:gdLst>
              <a:gd name="connsiteX0" fmla="*/ 0 w 2781300"/>
              <a:gd name="connsiteY0" fmla="*/ 114300 h 439603"/>
              <a:gd name="connsiteX1" fmla="*/ 1257300 w 2781300"/>
              <a:gd name="connsiteY1" fmla="*/ 438150 h 439603"/>
              <a:gd name="connsiteX2" fmla="*/ 2781300 w 2781300"/>
              <a:gd name="connsiteY2" fmla="*/ 0 h 439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81300" h="439603">
                <a:moveTo>
                  <a:pt x="0" y="114300"/>
                </a:moveTo>
                <a:cubicBezTo>
                  <a:pt x="396875" y="285750"/>
                  <a:pt x="793750" y="457200"/>
                  <a:pt x="1257300" y="438150"/>
                </a:cubicBezTo>
                <a:cubicBezTo>
                  <a:pt x="1720850" y="419100"/>
                  <a:pt x="2251075" y="209550"/>
                  <a:pt x="2781300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B7FF5D2-2CAB-5F68-A210-FDF5E9640C35}"/>
              </a:ext>
            </a:extLst>
          </p:cNvPr>
          <p:cNvSpPr/>
          <p:nvPr/>
        </p:nvSpPr>
        <p:spPr>
          <a:xfrm rot="11700000">
            <a:off x="5454680" y="1583794"/>
            <a:ext cx="2088903" cy="394411"/>
          </a:xfrm>
          <a:custGeom>
            <a:avLst/>
            <a:gdLst>
              <a:gd name="connsiteX0" fmla="*/ 0 w 2781300"/>
              <a:gd name="connsiteY0" fmla="*/ 114300 h 439603"/>
              <a:gd name="connsiteX1" fmla="*/ 1257300 w 2781300"/>
              <a:gd name="connsiteY1" fmla="*/ 438150 h 439603"/>
              <a:gd name="connsiteX2" fmla="*/ 2781300 w 2781300"/>
              <a:gd name="connsiteY2" fmla="*/ 0 h 439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81300" h="439603">
                <a:moveTo>
                  <a:pt x="0" y="114300"/>
                </a:moveTo>
                <a:cubicBezTo>
                  <a:pt x="396875" y="285750"/>
                  <a:pt x="793750" y="457200"/>
                  <a:pt x="1257300" y="438150"/>
                </a:cubicBezTo>
                <a:cubicBezTo>
                  <a:pt x="1720850" y="419100"/>
                  <a:pt x="2251075" y="209550"/>
                  <a:pt x="2781300" y="0"/>
                </a:cubicBezTo>
              </a:path>
            </a:pathLst>
          </a:custGeom>
          <a:noFill/>
          <a:ln w="38100">
            <a:solidFill>
              <a:srgbClr val="963D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D9C3876-C3C9-926E-D7DA-228EE45BBEE3}"/>
              </a:ext>
            </a:extLst>
          </p:cNvPr>
          <p:cNvGrpSpPr/>
          <p:nvPr/>
        </p:nvGrpSpPr>
        <p:grpSpPr>
          <a:xfrm>
            <a:off x="140077" y="143795"/>
            <a:ext cx="5333929" cy="3732083"/>
            <a:chOff x="140077" y="143795"/>
            <a:chExt cx="5333929" cy="373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AAA3FAA-1E19-F728-06EB-7009A40206F5}"/>
                    </a:ext>
                  </a:extLst>
                </p:cNvPr>
                <p:cNvSpPr txBox="1"/>
                <p:nvPr/>
              </p:nvSpPr>
              <p:spPr>
                <a:xfrm>
                  <a:off x="140077" y="143795"/>
                  <a:ext cx="5333929" cy="2848985"/>
                </a:xfrm>
                <a:prstGeom prst="rect">
                  <a:avLst/>
                </a:prstGeom>
                <a:solidFill>
                  <a:schemeClr val="bg1">
                    <a:alpha val="70000"/>
                  </a:schemeClr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  <m:d>
                          <m:dPr>
                            <m:ctrlP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x-IV_mathan" sz="480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GB" sz="48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x-IV_mathan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x-IV_mathan" sz="48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lang="x-IV_mathan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x-IV_mathan" sz="48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x-IV_mathan" sz="480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x-IV_mathan" sz="48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x-IV_mathan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x-IV_mathan" sz="48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x-IV_mathan" sz="480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x-IV_mathan" sz="48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func>
                                    <m:funcPr>
                                      <m:ctrlPr>
                                        <a:rPr lang="x-IV_mathan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x-IV_mathan" sz="48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x-IV_mathan" sz="480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x-IV_mathan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x-IV_mathan" sz="48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x-IV_mathan" sz="480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x-IV_mathan" sz="48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x-IV_mathan" sz="48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x-IV_mathan" sz="48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x-IV_mathan" sz="48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AAA3FAA-1E19-F728-06EB-7009A40206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77" y="143795"/>
                  <a:ext cx="5333929" cy="284898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01F2E6F-C392-D15A-185A-4055F613D543}"/>
                </a:ext>
              </a:extLst>
            </p:cNvPr>
            <p:cNvSpPr txBox="1"/>
            <p:nvPr/>
          </p:nvSpPr>
          <p:spPr>
            <a:xfrm>
              <a:off x="192861" y="2860215"/>
              <a:ext cx="45216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0" dirty="0"/>
                <a:t>(curve)</a:t>
              </a:r>
              <a:endParaRPr lang="en-CA" sz="60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7572B11-53FB-604E-C31E-6BE80C8DA5C3}"/>
              </a:ext>
            </a:extLst>
          </p:cNvPr>
          <p:cNvGrpSpPr/>
          <p:nvPr/>
        </p:nvGrpSpPr>
        <p:grpSpPr>
          <a:xfrm>
            <a:off x="8250129" y="-1110"/>
            <a:ext cx="4181450" cy="1945996"/>
            <a:chOff x="8250129" y="-7925"/>
            <a:chExt cx="4181450" cy="194599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D58FD04-5CD5-B163-D220-47733E9DB55E}"/>
                </a:ext>
              </a:extLst>
            </p:cNvPr>
            <p:cNvSpPr/>
            <p:nvPr/>
          </p:nvSpPr>
          <p:spPr>
            <a:xfrm>
              <a:off x="8250129" y="1292261"/>
              <a:ext cx="645810" cy="6458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EA8C7AB-912C-1092-7832-48A2F97A3EC2}"/>
                </a:ext>
              </a:extLst>
            </p:cNvPr>
            <p:cNvGrpSpPr/>
            <p:nvPr/>
          </p:nvGrpSpPr>
          <p:grpSpPr>
            <a:xfrm>
              <a:off x="8520553" y="-7925"/>
              <a:ext cx="3911026" cy="1882951"/>
              <a:chOff x="8520553" y="-7925"/>
              <a:chExt cx="3911026" cy="188295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143C909F-AFBE-A803-F1C8-9B54CD83F4F0}"/>
                      </a:ext>
                    </a:extLst>
                  </p:cNvPr>
                  <p:cNvSpPr txBox="1"/>
                  <p:nvPr/>
                </p:nvSpPr>
                <p:spPr>
                  <a:xfrm>
                    <a:off x="9558676" y="-7925"/>
                    <a:ext cx="2872903" cy="1882951"/>
                  </a:xfrm>
                  <a:prstGeom prst="rect">
                    <a:avLst/>
                  </a:prstGeom>
                  <a:solidFill>
                    <a:schemeClr val="bg1">
                      <a:alpha val="70000"/>
                    </a:schemeClr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x-IV_mathan" sz="4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x-IV_mathan" sz="4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x-IV_mathan" sz="4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x-IV_mathan" sz="4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x-IV_mathan" sz="4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x-IV_mathan" sz="4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GB" sz="4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x-IV_mathan" sz="4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CA" sz="4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943FDE2A-FFB5-204D-CFFC-F2EB03D7D27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58676" y="-7925"/>
                    <a:ext cx="2872903" cy="188295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E4728562-4E5D-5BF9-C292-6E0F29B0F80D}"/>
                  </a:ext>
                </a:extLst>
              </p:cNvPr>
              <p:cNvSpPr/>
              <p:nvPr/>
            </p:nvSpPr>
            <p:spPr>
              <a:xfrm rot="9000000">
                <a:off x="8520553" y="919814"/>
                <a:ext cx="1097256" cy="265955"/>
              </a:xfrm>
              <a:custGeom>
                <a:avLst/>
                <a:gdLst>
                  <a:gd name="connsiteX0" fmla="*/ 0 w 2781300"/>
                  <a:gd name="connsiteY0" fmla="*/ 114300 h 439603"/>
                  <a:gd name="connsiteX1" fmla="*/ 1257300 w 2781300"/>
                  <a:gd name="connsiteY1" fmla="*/ 438150 h 439603"/>
                  <a:gd name="connsiteX2" fmla="*/ 2781300 w 2781300"/>
                  <a:gd name="connsiteY2" fmla="*/ 0 h 439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81300" h="439603">
                    <a:moveTo>
                      <a:pt x="0" y="114300"/>
                    </a:moveTo>
                    <a:cubicBezTo>
                      <a:pt x="396875" y="285750"/>
                      <a:pt x="793750" y="457200"/>
                      <a:pt x="1257300" y="438150"/>
                    </a:cubicBezTo>
                    <a:cubicBezTo>
                      <a:pt x="1720850" y="419100"/>
                      <a:pt x="2251075" y="209550"/>
                      <a:pt x="2781300" y="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1FC6FC-12BE-7E0F-153B-DA5660F807F7}"/>
                  </a:ext>
                </a:extLst>
              </p:cNvPr>
              <p:cNvSpPr txBox="1"/>
              <p:nvPr/>
            </p:nvSpPr>
            <p:spPr>
              <a:xfrm>
                <a:off x="6737893" y="74571"/>
                <a:ext cx="2872903" cy="690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1FC6FC-12BE-7E0F-153B-DA5660F80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893" y="74571"/>
                <a:ext cx="2872903" cy="6900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5186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FDB3CF0-0B57-E8BF-6CB4-7C30C0273C48}"/>
              </a:ext>
            </a:extLst>
          </p:cNvPr>
          <p:cNvCxnSpPr>
            <a:cxnSpLocks/>
          </p:cNvCxnSpPr>
          <p:nvPr/>
        </p:nvCxnSpPr>
        <p:spPr>
          <a:xfrm flipV="1">
            <a:off x="7748334" y="1172539"/>
            <a:ext cx="1498941" cy="704259"/>
          </a:xfrm>
          <a:prstGeom prst="straightConnector1">
            <a:avLst/>
          </a:prstGeom>
          <a:ln w="190500">
            <a:solidFill>
              <a:srgbClr val="963D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021116F-8430-757E-0C5C-BE9DD347EAFF}"/>
              </a:ext>
            </a:extLst>
          </p:cNvPr>
          <p:cNvCxnSpPr>
            <a:cxnSpLocks/>
          </p:cNvCxnSpPr>
          <p:nvPr/>
        </p:nvCxnSpPr>
        <p:spPr>
          <a:xfrm flipV="1">
            <a:off x="6962769" y="1330221"/>
            <a:ext cx="768649" cy="1482420"/>
          </a:xfrm>
          <a:prstGeom prst="straightConnector1">
            <a:avLst/>
          </a:prstGeom>
          <a:ln w="190500">
            <a:solidFill>
              <a:srgbClr val="963D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87C8209-6197-880F-2799-8C04F0464919}"/>
              </a:ext>
            </a:extLst>
          </p:cNvPr>
          <p:cNvCxnSpPr>
            <a:cxnSpLocks/>
          </p:cNvCxnSpPr>
          <p:nvPr/>
        </p:nvCxnSpPr>
        <p:spPr>
          <a:xfrm flipV="1">
            <a:off x="6540815" y="2231662"/>
            <a:ext cx="300123" cy="1719232"/>
          </a:xfrm>
          <a:prstGeom prst="straightConnector1">
            <a:avLst/>
          </a:prstGeom>
          <a:ln w="190500">
            <a:solidFill>
              <a:srgbClr val="963D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933FA6D-A9F3-51E8-D3A9-E30353C41A26}"/>
              </a:ext>
            </a:extLst>
          </p:cNvPr>
          <p:cNvGrpSpPr/>
          <p:nvPr/>
        </p:nvGrpSpPr>
        <p:grpSpPr>
          <a:xfrm>
            <a:off x="5166218" y="1653822"/>
            <a:ext cx="6683525" cy="6641294"/>
            <a:chOff x="7207771" y="3548476"/>
            <a:chExt cx="4366183" cy="4338595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DFCD99C-7319-A0B9-3466-7FDFB0033F0D}"/>
                </a:ext>
              </a:extLst>
            </p:cNvPr>
            <p:cNvSpPr/>
            <p:nvPr/>
          </p:nvSpPr>
          <p:spPr>
            <a:xfrm>
              <a:off x="7207771" y="3548476"/>
              <a:ext cx="4366183" cy="3145807"/>
            </a:xfrm>
            <a:custGeom>
              <a:avLst/>
              <a:gdLst>
                <a:gd name="connsiteX0" fmla="*/ 12753 w 4388958"/>
                <a:gd name="connsiteY0" fmla="*/ 2250703 h 3121452"/>
                <a:gd name="connsiteX1" fmla="*/ 231828 w 4388958"/>
                <a:gd name="connsiteY1" fmla="*/ 1222003 h 3121452"/>
                <a:gd name="connsiteX2" fmla="*/ 1165278 w 4388958"/>
                <a:gd name="connsiteY2" fmla="*/ 250453 h 3121452"/>
                <a:gd name="connsiteX3" fmla="*/ 2174928 w 4388958"/>
                <a:gd name="connsiteY3" fmla="*/ 2803 h 3121452"/>
                <a:gd name="connsiteX4" fmla="*/ 3422703 w 4388958"/>
                <a:gd name="connsiteY4" fmla="*/ 355228 h 3121452"/>
                <a:gd name="connsiteX5" fmla="*/ 4222803 w 4388958"/>
                <a:gd name="connsiteY5" fmla="*/ 1355353 h 3121452"/>
                <a:gd name="connsiteX6" fmla="*/ 4356153 w 4388958"/>
                <a:gd name="connsiteY6" fmla="*/ 2260228 h 3121452"/>
                <a:gd name="connsiteX7" fmla="*/ 3784653 w 4388958"/>
                <a:gd name="connsiteY7" fmla="*/ 2841253 h 3121452"/>
                <a:gd name="connsiteX8" fmla="*/ 2803578 w 4388958"/>
                <a:gd name="connsiteY8" fmla="*/ 3079378 h 3121452"/>
                <a:gd name="connsiteX9" fmla="*/ 2203503 w 4388958"/>
                <a:gd name="connsiteY9" fmla="*/ 3117478 h 3121452"/>
                <a:gd name="connsiteX10" fmla="*/ 1231953 w 4388958"/>
                <a:gd name="connsiteY10" fmla="*/ 3031753 h 3121452"/>
                <a:gd name="connsiteX11" fmla="*/ 498528 w 4388958"/>
                <a:gd name="connsiteY11" fmla="*/ 2784103 h 3121452"/>
                <a:gd name="connsiteX12" fmla="*/ 12753 w 4388958"/>
                <a:gd name="connsiteY12" fmla="*/ 2250703 h 3121452"/>
                <a:gd name="connsiteX0" fmla="*/ 12753 w 4388958"/>
                <a:gd name="connsiteY0" fmla="*/ 2249882 h 3120631"/>
                <a:gd name="connsiteX1" fmla="*/ 231828 w 4388958"/>
                <a:gd name="connsiteY1" fmla="*/ 1221182 h 3120631"/>
                <a:gd name="connsiteX2" fmla="*/ 1165278 w 4388958"/>
                <a:gd name="connsiteY2" fmla="*/ 249632 h 3120631"/>
                <a:gd name="connsiteX3" fmla="*/ 2174928 w 4388958"/>
                <a:gd name="connsiteY3" fmla="*/ 1982 h 3120631"/>
                <a:gd name="connsiteX4" fmla="*/ 3422703 w 4388958"/>
                <a:gd name="connsiteY4" fmla="*/ 354407 h 3120631"/>
                <a:gd name="connsiteX5" fmla="*/ 4222803 w 4388958"/>
                <a:gd name="connsiteY5" fmla="*/ 1354532 h 3120631"/>
                <a:gd name="connsiteX6" fmla="*/ 4356153 w 4388958"/>
                <a:gd name="connsiteY6" fmla="*/ 2259407 h 3120631"/>
                <a:gd name="connsiteX7" fmla="*/ 3784653 w 4388958"/>
                <a:gd name="connsiteY7" fmla="*/ 2840432 h 3120631"/>
                <a:gd name="connsiteX8" fmla="*/ 2803578 w 4388958"/>
                <a:gd name="connsiteY8" fmla="*/ 3078557 h 3120631"/>
                <a:gd name="connsiteX9" fmla="*/ 2203503 w 4388958"/>
                <a:gd name="connsiteY9" fmla="*/ 3116657 h 3120631"/>
                <a:gd name="connsiteX10" fmla="*/ 1231953 w 4388958"/>
                <a:gd name="connsiteY10" fmla="*/ 3030932 h 3120631"/>
                <a:gd name="connsiteX11" fmla="*/ 498528 w 4388958"/>
                <a:gd name="connsiteY11" fmla="*/ 2783282 h 3120631"/>
                <a:gd name="connsiteX12" fmla="*/ 12753 w 4388958"/>
                <a:gd name="connsiteY12" fmla="*/ 2249882 h 3120631"/>
                <a:gd name="connsiteX0" fmla="*/ 10544 w 4386749"/>
                <a:gd name="connsiteY0" fmla="*/ 2249882 h 3120631"/>
                <a:gd name="connsiteX1" fmla="*/ 229619 w 4386749"/>
                <a:gd name="connsiteY1" fmla="*/ 1221182 h 3120631"/>
                <a:gd name="connsiteX2" fmla="*/ 1163069 w 4386749"/>
                <a:gd name="connsiteY2" fmla="*/ 249632 h 3120631"/>
                <a:gd name="connsiteX3" fmla="*/ 2172719 w 4386749"/>
                <a:gd name="connsiteY3" fmla="*/ 1982 h 3120631"/>
                <a:gd name="connsiteX4" fmla="*/ 3420494 w 4386749"/>
                <a:gd name="connsiteY4" fmla="*/ 354407 h 3120631"/>
                <a:gd name="connsiteX5" fmla="*/ 4220594 w 4386749"/>
                <a:gd name="connsiteY5" fmla="*/ 1354532 h 3120631"/>
                <a:gd name="connsiteX6" fmla="*/ 4353944 w 4386749"/>
                <a:gd name="connsiteY6" fmla="*/ 2259407 h 3120631"/>
                <a:gd name="connsiteX7" fmla="*/ 3782444 w 4386749"/>
                <a:gd name="connsiteY7" fmla="*/ 2840432 h 3120631"/>
                <a:gd name="connsiteX8" fmla="*/ 2801369 w 4386749"/>
                <a:gd name="connsiteY8" fmla="*/ 3078557 h 3120631"/>
                <a:gd name="connsiteX9" fmla="*/ 2201294 w 4386749"/>
                <a:gd name="connsiteY9" fmla="*/ 3116657 h 3120631"/>
                <a:gd name="connsiteX10" fmla="*/ 1229744 w 4386749"/>
                <a:gd name="connsiteY10" fmla="*/ 3030932 h 3120631"/>
                <a:gd name="connsiteX11" fmla="*/ 496319 w 4386749"/>
                <a:gd name="connsiteY11" fmla="*/ 2783282 h 3120631"/>
                <a:gd name="connsiteX12" fmla="*/ 10544 w 4386749"/>
                <a:gd name="connsiteY12" fmla="*/ 2249882 h 3120631"/>
                <a:gd name="connsiteX0" fmla="*/ 9115 w 4385320"/>
                <a:gd name="connsiteY0" fmla="*/ 2249882 h 3120631"/>
                <a:gd name="connsiteX1" fmla="*/ 228190 w 4385320"/>
                <a:gd name="connsiteY1" fmla="*/ 1221182 h 3120631"/>
                <a:gd name="connsiteX2" fmla="*/ 1161640 w 4385320"/>
                <a:gd name="connsiteY2" fmla="*/ 249632 h 3120631"/>
                <a:gd name="connsiteX3" fmla="*/ 2171290 w 4385320"/>
                <a:gd name="connsiteY3" fmla="*/ 1982 h 3120631"/>
                <a:gd name="connsiteX4" fmla="*/ 3419065 w 4385320"/>
                <a:gd name="connsiteY4" fmla="*/ 354407 h 3120631"/>
                <a:gd name="connsiteX5" fmla="*/ 4219165 w 4385320"/>
                <a:gd name="connsiteY5" fmla="*/ 1354532 h 3120631"/>
                <a:gd name="connsiteX6" fmla="*/ 4352515 w 4385320"/>
                <a:gd name="connsiteY6" fmla="*/ 2259407 h 3120631"/>
                <a:gd name="connsiteX7" fmla="*/ 3781015 w 4385320"/>
                <a:gd name="connsiteY7" fmla="*/ 2840432 h 3120631"/>
                <a:gd name="connsiteX8" fmla="*/ 2799940 w 4385320"/>
                <a:gd name="connsiteY8" fmla="*/ 3078557 h 3120631"/>
                <a:gd name="connsiteX9" fmla="*/ 2199865 w 4385320"/>
                <a:gd name="connsiteY9" fmla="*/ 3116657 h 3120631"/>
                <a:gd name="connsiteX10" fmla="*/ 1228315 w 4385320"/>
                <a:gd name="connsiteY10" fmla="*/ 3030932 h 3120631"/>
                <a:gd name="connsiteX11" fmla="*/ 494890 w 4385320"/>
                <a:gd name="connsiteY11" fmla="*/ 2783282 h 3120631"/>
                <a:gd name="connsiteX12" fmla="*/ 9115 w 4385320"/>
                <a:gd name="connsiteY12" fmla="*/ 2249882 h 3120631"/>
                <a:gd name="connsiteX0" fmla="*/ 9115 w 4385320"/>
                <a:gd name="connsiteY0" fmla="*/ 2275058 h 3145807"/>
                <a:gd name="connsiteX1" fmla="*/ 228190 w 4385320"/>
                <a:gd name="connsiteY1" fmla="*/ 1246358 h 3145807"/>
                <a:gd name="connsiteX2" fmla="*/ 1161640 w 4385320"/>
                <a:gd name="connsiteY2" fmla="*/ 274808 h 3145807"/>
                <a:gd name="connsiteX3" fmla="*/ 2181246 w 4385320"/>
                <a:gd name="connsiteY3" fmla="*/ 2268 h 3145807"/>
                <a:gd name="connsiteX4" fmla="*/ 3419065 w 4385320"/>
                <a:gd name="connsiteY4" fmla="*/ 379583 h 3145807"/>
                <a:gd name="connsiteX5" fmla="*/ 4219165 w 4385320"/>
                <a:gd name="connsiteY5" fmla="*/ 1379708 h 3145807"/>
                <a:gd name="connsiteX6" fmla="*/ 4352515 w 4385320"/>
                <a:gd name="connsiteY6" fmla="*/ 2284583 h 3145807"/>
                <a:gd name="connsiteX7" fmla="*/ 3781015 w 4385320"/>
                <a:gd name="connsiteY7" fmla="*/ 2865608 h 3145807"/>
                <a:gd name="connsiteX8" fmla="*/ 2799940 w 4385320"/>
                <a:gd name="connsiteY8" fmla="*/ 3103733 h 3145807"/>
                <a:gd name="connsiteX9" fmla="*/ 2199865 w 4385320"/>
                <a:gd name="connsiteY9" fmla="*/ 3141833 h 3145807"/>
                <a:gd name="connsiteX10" fmla="*/ 1228315 w 4385320"/>
                <a:gd name="connsiteY10" fmla="*/ 3056108 h 3145807"/>
                <a:gd name="connsiteX11" fmla="*/ 494890 w 4385320"/>
                <a:gd name="connsiteY11" fmla="*/ 2808458 h 3145807"/>
                <a:gd name="connsiteX12" fmla="*/ 9115 w 4385320"/>
                <a:gd name="connsiteY12" fmla="*/ 2275058 h 3145807"/>
                <a:gd name="connsiteX0" fmla="*/ 9115 w 4366183"/>
                <a:gd name="connsiteY0" fmla="*/ 2275058 h 3145807"/>
                <a:gd name="connsiteX1" fmla="*/ 228190 w 4366183"/>
                <a:gd name="connsiteY1" fmla="*/ 1246358 h 3145807"/>
                <a:gd name="connsiteX2" fmla="*/ 1161640 w 4366183"/>
                <a:gd name="connsiteY2" fmla="*/ 274808 h 3145807"/>
                <a:gd name="connsiteX3" fmla="*/ 2181246 w 4366183"/>
                <a:gd name="connsiteY3" fmla="*/ 2268 h 3145807"/>
                <a:gd name="connsiteX4" fmla="*/ 3419065 w 4366183"/>
                <a:gd name="connsiteY4" fmla="*/ 379583 h 3145807"/>
                <a:gd name="connsiteX5" fmla="*/ 4219165 w 4366183"/>
                <a:gd name="connsiteY5" fmla="*/ 1379708 h 3145807"/>
                <a:gd name="connsiteX6" fmla="*/ 4352515 w 4366183"/>
                <a:gd name="connsiteY6" fmla="*/ 2284583 h 3145807"/>
                <a:gd name="connsiteX7" fmla="*/ 3781015 w 4366183"/>
                <a:gd name="connsiteY7" fmla="*/ 2865608 h 3145807"/>
                <a:gd name="connsiteX8" fmla="*/ 2799940 w 4366183"/>
                <a:gd name="connsiteY8" fmla="*/ 3103733 h 3145807"/>
                <a:gd name="connsiteX9" fmla="*/ 2199865 w 4366183"/>
                <a:gd name="connsiteY9" fmla="*/ 3141833 h 3145807"/>
                <a:gd name="connsiteX10" fmla="*/ 1228315 w 4366183"/>
                <a:gd name="connsiteY10" fmla="*/ 3056108 h 3145807"/>
                <a:gd name="connsiteX11" fmla="*/ 494890 w 4366183"/>
                <a:gd name="connsiteY11" fmla="*/ 2808458 h 3145807"/>
                <a:gd name="connsiteX12" fmla="*/ 9115 w 4366183"/>
                <a:gd name="connsiteY12" fmla="*/ 2275058 h 3145807"/>
                <a:gd name="connsiteX0" fmla="*/ 9115 w 4366183"/>
                <a:gd name="connsiteY0" fmla="*/ 2275058 h 3145807"/>
                <a:gd name="connsiteX1" fmla="*/ 228190 w 4366183"/>
                <a:gd name="connsiteY1" fmla="*/ 1246358 h 3145807"/>
                <a:gd name="connsiteX2" fmla="*/ 1161640 w 4366183"/>
                <a:gd name="connsiteY2" fmla="*/ 274808 h 3145807"/>
                <a:gd name="connsiteX3" fmla="*/ 2181246 w 4366183"/>
                <a:gd name="connsiteY3" fmla="*/ 2268 h 3145807"/>
                <a:gd name="connsiteX4" fmla="*/ 3419065 w 4366183"/>
                <a:gd name="connsiteY4" fmla="*/ 379583 h 3145807"/>
                <a:gd name="connsiteX5" fmla="*/ 4219165 w 4366183"/>
                <a:gd name="connsiteY5" fmla="*/ 1379708 h 3145807"/>
                <a:gd name="connsiteX6" fmla="*/ 4352515 w 4366183"/>
                <a:gd name="connsiteY6" fmla="*/ 2284583 h 3145807"/>
                <a:gd name="connsiteX7" fmla="*/ 3781015 w 4366183"/>
                <a:gd name="connsiteY7" fmla="*/ 2865608 h 3145807"/>
                <a:gd name="connsiteX8" fmla="*/ 2799940 w 4366183"/>
                <a:gd name="connsiteY8" fmla="*/ 3103733 h 3145807"/>
                <a:gd name="connsiteX9" fmla="*/ 2199865 w 4366183"/>
                <a:gd name="connsiteY9" fmla="*/ 3141833 h 3145807"/>
                <a:gd name="connsiteX10" fmla="*/ 1228315 w 4366183"/>
                <a:gd name="connsiteY10" fmla="*/ 3056108 h 3145807"/>
                <a:gd name="connsiteX11" fmla="*/ 494890 w 4366183"/>
                <a:gd name="connsiteY11" fmla="*/ 2808458 h 3145807"/>
                <a:gd name="connsiteX12" fmla="*/ 9115 w 4366183"/>
                <a:gd name="connsiteY12" fmla="*/ 2275058 h 3145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66183" h="3145807">
                  <a:moveTo>
                    <a:pt x="9115" y="2275058"/>
                  </a:moveTo>
                  <a:cubicBezTo>
                    <a:pt x="-35335" y="2014708"/>
                    <a:pt x="90031" y="1592178"/>
                    <a:pt x="228190" y="1246358"/>
                  </a:cubicBezTo>
                  <a:cubicBezTo>
                    <a:pt x="366349" y="900538"/>
                    <a:pt x="836131" y="482156"/>
                    <a:pt x="1161640" y="274808"/>
                  </a:cubicBezTo>
                  <a:cubicBezTo>
                    <a:pt x="1487149" y="67460"/>
                    <a:pt x="1805008" y="-15195"/>
                    <a:pt x="2181246" y="2268"/>
                  </a:cubicBezTo>
                  <a:cubicBezTo>
                    <a:pt x="2557484" y="19731"/>
                    <a:pt x="3079412" y="150010"/>
                    <a:pt x="3419065" y="379583"/>
                  </a:cubicBezTo>
                  <a:cubicBezTo>
                    <a:pt x="3758718" y="609156"/>
                    <a:pt x="4063590" y="1062208"/>
                    <a:pt x="4219165" y="1379708"/>
                  </a:cubicBezTo>
                  <a:cubicBezTo>
                    <a:pt x="4374740" y="1697208"/>
                    <a:pt x="4381983" y="2043156"/>
                    <a:pt x="4352515" y="2284583"/>
                  </a:cubicBezTo>
                  <a:cubicBezTo>
                    <a:pt x="4323047" y="2526010"/>
                    <a:pt x="4077112" y="2735306"/>
                    <a:pt x="3781015" y="2865608"/>
                  </a:cubicBezTo>
                  <a:cubicBezTo>
                    <a:pt x="3484918" y="2995910"/>
                    <a:pt x="3063465" y="3057696"/>
                    <a:pt x="2799940" y="3103733"/>
                  </a:cubicBezTo>
                  <a:cubicBezTo>
                    <a:pt x="2536415" y="3149770"/>
                    <a:pt x="2461802" y="3149770"/>
                    <a:pt x="2199865" y="3141833"/>
                  </a:cubicBezTo>
                  <a:cubicBezTo>
                    <a:pt x="1937928" y="3133896"/>
                    <a:pt x="1512477" y="3111670"/>
                    <a:pt x="1228315" y="3056108"/>
                  </a:cubicBezTo>
                  <a:cubicBezTo>
                    <a:pt x="944153" y="3000546"/>
                    <a:pt x="694915" y="2933870"/>
                    <a:pt x="494890" y="2808458"/>
                  </a:cubicBezTo>
                  <a:cubicBezTo>
                    <a:pt x="294865" y="2683046"/>
                    <a:pt x="53565" y="2535408"/>
                    <a:pt x="9115" y="227505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75000"/>
                    <a:alpha val="64000"/>
                  </a:schemeClr>
                </a:gs>
                <a:gs pos="50000">
                  <a:schemeClr val="accent5">
                    <a:lumMod val="60000"/>
                    <a:lumOff val="40000"/>
                    <a:alpha val="64000"/>
                  </a:schemeClr>
                </a:gs>
                <a:gs pos="100000">
                  <a:schemeClr val="accent5">
                    <a:lumMod val="20000"/>
                    <a:lumOff val="80000"/>
                    <a:alpha val="64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169E524-DD78-2BD6-E1CC-93FF733B88D6}"/>
                </a:ext>
              </a:extLst>
            </p:cNvPr>
            <p:cNvSpPr/>
            <p:nvPr/>
          </p:nvSpPr>
          <p:spPr>
            <a:xfrm>
              <a:off x="7238940" y="4916867"/>
              <a:ext cx="4330091" cy="175473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35439FA7-1BCC-238A-6FEC-3F476DD9A2D9}"/>
                </a:ext>
              </a:extLst>
            </p:cNvPr>
            <p:cNvSpPr/>
            <p:nvPr/>
          </p:nvSpPr>
          <p:spPr>
            <a:xfrm>
              <a:off x="7232353" y="3550393"/>
              <a:ext cx="4336678" cy="4336678"/>
            </a:xfrm>
            <a:prstGeom prst="arc">
              <a:avLst>
                <a:gd name="adj1" fmla="val 10699292"/>
                <a:gd name="adj2" fmla="val 21575324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D381C9-08E3-CCC9-3041-83FAE1A5A928}"/>
                  </a:ext>
                </a:extLst>
              </p:cNvPr>
              <p:cNvSpPr txBox="1"/>
              <p:nvPr/>
            </p:nvSpPr>
            <p:spPr>
              <a:xfrm>
                <a:off x="538982" y="4061540"/>
                <a:ext cx="3417432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0" b="1" u="sng" dirty="0"/>
                  <a:t>Lie Group</a:t>
                </a:r>
                <a:r>
                  <a:rPr lang="en-GB" sz="6000" b="1" dirty="0"/>
                  <a:t> </a:t>
                </a:r>
                <a14:m>
                  <m:oMath xmlns:m="http://schemas.openxmlformats.org/officeDocument/2006/math">
                    <m:r>
                      <a:rPr lang="en-CA" sz="8000" b="1" i="1" smtClean="0">
                        <a:latin typeface="Cambria Math" panose="02040503050406030204" pitchFamily="18" charset="0"/>
                      </a:rPr>
                      <m:t>𝑺𝑶</m:t>
                    </m:r>
                    <m:d>
                      <m:dPr>
                        <m:ctrlPr>
                          <a:rPr lang="en-CA" sz="8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80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D381C9-08E3-CCC9-3041-83FAE1A5A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982" y="4061540"/>
                <a:ext cx="3417432" cy="2246769"/>
              </a:xfrm>
              <a:prstGeom prst="rect">
                <a:avLst/>
              </a:prstGeom>
              <a:blipFill>
                <a:blip r:embed="rId3"/>
                <a:stretch>
                  <a:fillRect l="-7843" t="-8130" r="-78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c 19">
            <a:extLst>
              <a:ext uri="{FF2B5EF4-FFF2-40B4-BE49-F238E27FC236}">
                <a16:creationId xmlns:a16="http://schemas.microsoft.com/office/drawing/2014/main" id="{C59AF328-081A-D2B5-F90C-66CAC6BBE18E}"/>
              </a:ext>
            </a:extLst>
          </p:cNvPr>
          <p:cNvSpPr/>
          <p:nvPr/>
        </p:nvSpPr>
        <p:spPr>
          <a:xfrm>
            <a:off x="6452594" y="1655901"/>
            <a:ext cx="4161435" cy="6623770"/>
          </a:xfrm>
          <a:prstGeom prst="arc">
            <a:avLst>
              <a:gd name="adj1" fmla="val 16154723"/>
              <a:gd name="adj2" fmla="val 1928027"/>
            </a:avLst>
          </a:prstGeom>
          <a:ln w="1524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2B7950DC-C318-4325-6DFF-B0556CE8F675}"/>
              </a:ext>
            </a:extLst>
          </p:cNvPr>
          <p:cNvSpPr/>
          <p:nvPr/>
        </p:nvSpPr>
        <p:spPr>
          <a:xfrm>
            <a:off x="6452594" y="1655901"/>
            <a:ext cx="4161435" cy="6623770"/>
          </a:xfrm>
          <a:prstGeom prst="arc">
            <a:avLst>
              <a:gd name="adj1" fmla="val 12420012"/>
              <a:gd name="adj2" fmla="val 16212177"/>
            </a:avLst>
          </a:prstGeom>
          <a:ln w="152400">
            <a:solidFill>
              <a:srgbClr val="FF66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61657D5-6AB9-3223-E826-3ED673B4F34E}"/>
              </a:ext>
            </a:extLst>
          </p:cNvPr>
          <p:cNvSpPr/>
          <p:nvPr/>
        </p:nvSpPr>
        <p:spPr>
          <a:xfrm rot="21009105">
            <a:off x="3775567" y="5313628"/>
            <a:ext cx="2781300" cy="439603"/>
          </a:xfrm>
          <a:custGeom>
            <a:avLst/>
            <a:gdLst>
              <a:gd name="connsiteX0" fmla="*/ 0 w 2781300"/>
              <a:gd name="connsiteY0" fmla="*/ 114300 h 439603"/>
              <a:gd name="connsiteX1" fmla="*/ 1257300 w 2781300"/>
              <a:gd name="connsiteY1" fmla="*/ 438150 h 439603"/>
              <a:gd name="connsiteX2" fmla="*/ 2781300 w 2781300"/>
              <a:gd name="connsiteY2" fmla="*/ 0 h 439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81300" h="439603">
                <a:moveTo>
                  <a:pt x="0" y="114300"/>
                </a:moveTo>
                <a:cubicBezTo>
                  <a:pt x="396875" y="285750"/>
                  <a:pt x="793750" y="457200"/>
                  <a:pt x="1257300" y="438150"/>
                </a:cubicBezTo>
                <a:cubicBezTo>
                  <a:pt x="1720850" y="419100"/>
                  <a:pt x="2251075" y="209550"/>
                  <a:pt x="2781300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C921107-A1A1-FE70-AB21-A2BB8B579238}"/>
              </a:ext>
            </a:extLst>
          </p:cNvPr>
          <p:cNvCxnSpPr>
            <a:cxnSpLocks/>
          </p:cNvCxnSpPr>
          <p:nvPr/>
        </p:nvCxnSpPr>
        <p:spPr>
          <a:xfrm>
            <a:off x="9078884" y="1765592"/>
            <a:ext cx="1383076" cy="869614"/>
          </a:xfrm>
          <a:prstGeom prst="straightConnector1">
            <a:avLst/>
          </a:prstGeom>
          <a:ln w="190500">
            <a:solidFill>
              <a:srgbClr val="963D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3B8E0B4-8509-01CB-75CE-CDE9C64B6A8C}"/>
              </a:ext>
            </a:extLst>
          </p:cNvPr>
          <p:cNvCxnSpPr>
            <a:cxnSpLocks/>
          </p:cNvCxnSpPr>
          <p:nvPr/>
        </p:nvCxnSpPr>
        <p:spPr>
          <a:xfrm>
            <a:off x="10194736" y="2974668"/>
            <a:ext cx="672596" cy="1372094"/>
          </a:xfrm>
          <a:prstGeom prst="straightConnector1">
            <a:avLst/>
          </a:prstGeom>
          <a:ln w="190500">
            <a:solidFill>
              <a:srgbClr val="963D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87B5D82-C745-914F-0771-9E1F8DDFD488}"/>
              </a:ext>
            </a:extLst>
          </p:cNvPr>
          <p:cNvCxnSpPr>
            <a:cxnSpLocks/>
          </p:cNvCxnSpPr>
          <p:nvPr/>
        </p:nvCxnSpPr>
        <p:spPr>
          <a:xfrm>
            <a:off x="10579225" y="4448840"/>
            <a:ext cx="72433" cy="1498402"/>
          </a:xfrm>
          <a:prstGeom prst="straightConnector1">
            <a:avLst/>
          </a:prstGeom>
          <a:ln w="190500">
            <a:solidFill>
              <a:srgbClr val="963D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993560B-C0DA-65B9-918E-AF8E43528E1F}"/>
              </a:ext>
            </a:extLst>
          </p:cNvPr>
          <p:cNvGrpSpPr/>
          <p:nvPr/>
        </p:nvGrpSpPr>
        <p:grpSpPr>
          <a:xfrm>
            <a:off x="598936" y="429623"/>
            <a:ext cx="4885840" cy="2868210"/>
            <a:chOff x="598936" y="429623"/>
            <a:chExt cx="4885840" cy="28682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AAA3FAA-1E19-F728-06EB-7009A40206F5}"/>
                    </a:ext>
                  </a:extLst>
                </p:cNvPr>
                <p:cNvSpPr txBox="1"/>
                <p:nvPr/>
              </p:nvSpPr>
              <p:spPr>
                <a:xfrm>
                  <a:off x="598936" y="429623"/>
                  <a:ext cx="4885840" cy="2042803"/>
                </a:xfrm>
                <a:prstGeom prst="rect">
                  <a:avLst/>
                </a:prstGeom>
                <a:solidFill>
                  <a:schemeClr val="bg1">
                    <a:alpha val="70000"/>
                  </a:schemeClr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GB" sz="8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8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sz="8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88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sSub>
                        <m:sSubPr>
                          <m:ctrlPr>
                            <a:rPr lang="en-CA" sz="8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CA" sz="8800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d>
                        <m:dPr>
                          <m:ctrlPr>
                            <a:rPr lang="en-CA" sz="8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x-IV_mathan" sz="880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a14:m>
                  <a:r>
                    <a:rPr lang="en-GB" sz="8800" b="0" i="1" dirty="0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AAA3FAA-1E19-F728-06EB-7009A40206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936" y="429623"/>
                  <a:ext cx="4885840" cy="204280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A15CC69-EC5D-DB7A-900B-DF7F533E13F5}"/>
                </a:ext>
              </a:extLst>
            </p:cNvPr>
            <p:cNvSpPr txBox="1"/>
            <p:nvPr/>
          </p:nvSpPr>
          <p:spPr>
            <a:xfrm>
              <a:off x="619447" y="2466836"/>
              <a:ext cx="45216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800" dirty="0"/>
                <a:t>(tangent vectors)</a:t>
              </a:r>
              <a:endParaRPr lang="en-CA" sz="48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913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1933FA6D-A9F3-51E8-D3A9-E30353C41A26}"/>
              </a:ext>
            </a:extLst>
          </p:cNvPr>
          <p:cNvGrpSpPr/>
          <p:nvPr/>
        </p:nvGrpSpPr>
        <p:grpSpPr>
          <a:xfrm>
            <a:off x="5166218" y="1653822"/>
            <a:ext cx="6683525" cy="6641294"/>
            <a:chOff x="7207771" y="3548476"/>
            <a:chExt cx="4366183" cy="4338595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DFCD99C-7319-A0B9-3466-7FDFB0033F0D}"/>
                </a:ext>
              </a:extLst>
            </p:cNvPr>
            <p:cNvSpPr/>
            <p:nvPr/>
          </p:nvSpPr>
          <p:spPr>
            <a:xfrm>
              <a:off x="7207771" y="3548476"/>
              <a:ext cx="4366183" cy="3145807"/>
            </a:xfrm>
            <a:custGeom>
              <a:avLst/>
              <a:gdLst>
                <a:gd name="connsiteX0" fmla="*/ 12753 w 4388958"/>
                <a:gd name="connsiteY0" fmla="*/ 2250703 h 3121452"/>
                <a:gd name="connsiteX1" fmla="*/ 231828 w 4388958"/>
                <a:gd name="connsiteY1" fmla="*/ 1222003 h 3121452"/>
                <a:gd name="connsiteX2" fmla="*/ 1165278 w 4388958"/>
                <a:gd name="connsiteY2" fmla="*/ 250453 h 3121452"/>
                <a:gd name="connsiteX3" fmla="*/ 2174928 w 4388958"/>
                <a:gd name="connsiteY3" fmla="*/ 2803 h 3121452"/>
                <a:gd name="connsiteX4" fmla="*/ 3422703 w 4388958"/>
                <a:gd name="connsiteY4" fmla="*/ 355228 h 3121452"/>
                <a:gd name="connsiteX5" fmla="*/ 4222803 w 4388958"/>
                <a:gd name="connsiteY5" fmla="*/ 1355353 h 3121452"/>
                <a:gd name="connsiteX6" fmla="*/ 4356153 w 4388958"/>
                <a:gd name="connsiteY6" fmla="*/ 2260228 h 3121452"/>
                <a:gd name="connsiteX7" fmla="*/ 3784653 w 4388958"/>
                <a:gd name="connsiteY7" fmla="*/ 2841253 h 3121452"/>
                <a:gd name="connsiteX8" fmla="*/ 2803578 w 4388958"/>
                <a:gd name="connsiteY8" fmla="*/ 3079378 h 3121452"/>
                <a:gd name="connsiteX9" fmla="*/ 2203503 w 4388958"/>
                <a:gd name="connsiteY9" fmla="*/ 3117478 h 3121452"/>
                <a:gd name="connsiteX10" fmla="*/ 1231953 w 4388958"/>
                <a:gd name="connsiteY10" fmla="*/ 3031753 h 3121452"/>
                <a:gd name="connsiteX11" fmla="*/ 498528 w 4388958"/>
                <a:gd name="connsiteY11" fmla="*/ 2784103 h 3121452"/>
                <a:gd name="connsiteX12" fmla="*/ 12753 w 4388958"/>
                <a:gd name="connsiteY12" fmla="*/ 2250703 h 3121452"/>
                <a:gd name="connsiteX0" fmla="*/ 12753 w 4388958"/>
                <a:gd name="connsiteY0" fmla="*/ 2249882 h 3120631"/>
                <a:gd name="connsiteX1" fmla="*/ 231828 w 4388958"/>
                <a:gd name="connsiteY1" fmla="*/ 1221182 h 3120631"/>
                <a:gd name="connsiteX2" fmla="*/ 1165278 w 4388958"/>
                <a:gd name="connsiteY2" fmla="*/ 249632 h 3120631"/>
                <a:gd name="connsiteX3" fmla="*/ 2174928 w 4388958"/>
                <a:gd name="connsiteY3" fmla="*/ 1982 h 3120631"/>
                <a:gd name="connsiteX4" fmla="*/ 3422703 w 4388958"/>
                <a:gd name="connsiteY4" fmla="*/ 354407 h 3120631"/>
                <a:gd name="connsiteX5" fmla="*/ 4222803 w 4388958"/>
                <a:gd name="connsiteY5" fmla="*/ 1354532 h 3120631"/>
                <a:gd name="connsiteX6" fmla="*/ 4356153 w 4388958"/>
                <a:gd name="connsiteY6" fmla="*/ 2259407 h 3120631"/>
                <a:gd name="connsiteX7" fmla="*/ 3784653 w 4388958"/>
                <a:gd name="connsiteY7" fmla="*/ 2840432 h 3120631"/>
                <a:gd name="connsiteX8" fmla="*/ 2803578 w 4388958"/>
                <a:gd name="connsiteY8" fmla="*/ 3078557 h 3120631"/>
                <a:gd name="connsiteX9" fmla="*/ 2203503 w 4388958"/>
                <a:gd name="connsiteY9" fmla="*/ 3116657 h 3120631"/>
                <a:gd name="connsiteX10" fmla="*/ 1231953 w 4388958"/>
                <a:gd name="connsiteY10" fmla="*/ 3030932 h 3120631"/>
                <a:gd name="connsiteX11" fmla="*/ 498528 w 4388958"/>
                <a:gd name="connsiteY11" fmla="*/ 2783282 h 3120631"/>
                <a:gd name="connsiteX12" fmla="*/ 12753 w 4388958"/>
                <a:gd name="connsiteY12" fmla="*/ 2249882 h 3120631"/>
                <a:gd name="connsiteX0" fmla="*/ 10544 w 4386749"/>
                <a:gd name="connsiteY0" fmla="*/ 2249882 h 3120631"/>
                <a:gd name="connsiteX1" fmla="*/ 229619 w 4386749"/>
                <a:gd name="connsiteY1" fmla="*/ 1221182 h 3120631"/>
                <a:gd name="connsiteX2" fmla="*/ 1163069 w 4386749"/>
                <a:gd name="connsiteY2" fmla="*/ 249632 h 3120631"/>
                <a:gd name="connsiteX3" fmla="*/ 2172719 w 4386749"/>
                <a:gd name="connsiteY3" fmla="*/ 1982 h 3120631"/>
                <a:gd name="connsiteX4" fmla="*/ 3420494 w 4386749"/>
                <a:gd name="connsiteY4" fmla="*/ 354407 h 3120631"/>
                <a:gd name="connsiteX5" fmla="*/ 4220594 w 4386749"/>
                <a:gd name="connsiteY5" fmla="*/ 1354532 h 3120631"/>
                <a:gd name="connsiteX6" fmla="*/ 4353944 w 4386749"/>
                <a:gd name="connsiteY6" fmla="*/ 2259407 h 3120631"/>
                <a:gd name="connsiteX7" fmla="*/ 3782444 w 4386749"/>
                <a:gd name="connsiteY7" fmla="*/ 2840432 h 3120631"/>
                <a:gd name="connsiteX8" fmla="*/ 2801369 w 4386749"/>
                <a:gd name="connsiteY8" fmla="*/ 3078557 h 3120631"/>
                <a:gd name="connsiteX9" fmla="*/ 2201294 w 4386749"/>
                <a:gd name="connsiteY9" fmla="*/ 3116657 h 3120631"/>
                <a:gd name="connsiteX10" fmla="*/ 1229744 w 4386749"/>
                <a:gd name="connsiteY10" fmla="*/ 3030932 h 3120631"/>
                <a:gd name="connsiteX11" fmla="*/ 496319 w 4386749"/>
                <a:gd name="connsiteY11" fmla="*/ 2783282 h 3120631"/>
                <a:gd name="connsiteX12" fmla="*/ 10544 w 4386749"/>
                <a:gd name="connsiteY12" fmla="*/ 2249882 h 3120631"/>
                <a:gd name="connsiteX0" fmla="*/ 9115 w 4385320"/>
                <a:gd name="connsiteY0" fmla="*/ 2249882 h 3120631"/>
                <a:gd name="connsiteX1" fmla="*/ 228190 w 4385320"/>
                <a:gd name="connsiteY1" fmla="*/ 1221182 h 3120631"/>
                <a:gd name="connsiteX2" fmla="*/ 1161640 w 4385320"/>
                <a:gd name="connsiteY2" fmla="*/ 249632 h 3120631"/>
                <a:gd name="connsiteX3" fmla="*/ 2171290 w 4385320"/>
                <a:gd name="connsiteY3" fmla="*/ 1982 h 3120631"/>
                <a:gd name="connsiteX4" fmla="*/ 3419065 w 4385320"/>
                <a:gd name="connsiteY4" fmla="*/ 354407 h 3120631"/>
                <a:gd name="connsiteX5" fmla="*/ 4219165 w 4385320"/>
                <a:gd name="connsiteY5" fmla="*/ 1354532 h 3120631"/>
                <a:gd name="connsiteX6" fmla="*/ 4352515 w 4385320"/>
                <a:gd name="connsiteY6" fmla="*/ 2259407 h 3120631"/>
                <a:gd name="connsiteX7" fmla="*/ 3781015 w 4385320"/>
                <a:gd name="connsiteY7" fmla="*/ 2840432 h 3120631"/>
                <a:gd name="connsiteX8" fmla="*/ 2799940 w 4385320"/>
                <a:gd name="connsiteY8" fmla="*/ 3078557 h 3120631"/>
                <a:gd name="connsiteX9" fmla="*/ 2199865 w 4385320"/>
                <a:gd name="connsiteY9" fmla="*/ 3116657 h 3120631"/>
                <a:gd name="connsiteX10" fmla="*/ 1228315 w 4385320"/>
                <a:gd name="connsiteY10" fmla="*/ 3030932 h 3120631"/>
                <a:gd name="connsiteX11" fmla="*/ 494890 w 4385320"/>
                <a:gd name="connsiteY11" fmla="*/ 2783282 h 3120631"/>
                <a:gd name="connsiteX12" fmla="*/ 9115 w 4385320"/>
                <a:gd name="connsiteY12" fmla="*/ 2249882 h 3120631"/>
                <a:gd name="connsiteX0" fmla="*/ 9115 w 4385320"/>
                <a:gd name="connsiteY0" fmla="*/ 2275058 h 3145807"/>
                <a:gd name="connsiteX1" fmla="*/ 228190 w 4385320"/>
                <a:gd name="connsiteY1" fmla="*/ 1246358 h 3145807"/>
                <a:gd name="connsiteX2" fmla="*/ 1161640 w 4385320"/>
                <a:gd name="connsiteY2" fmla="*/ 274808 h 3145807"/>
                <a:gd name="connsiteX3" fmla="*/ 2181246 w 4385320"/>
                <a:gd name="connsiteY3" fmla="*/ 2268 h 3145807"/>
                <a:gd name="connsiteX4" fmla="*/ 3419065 w 4385320"/>
                <a:gd name="connsiteY4" fmla="*/ 379583 h 3145807"/>
                <a:gd name="connsiteX5" fmla="*/ 4219165 w 4385320"/>
                <a:gd name="connsiteY5" fmla="*/ 1379708 h 3145807"/>
                <a:gd name="connsiteX6" fmla="*/ 4352515 w 4385320"/>
                <a:gd name="connsiteY6" fmla="*/ 2284583 h 3145807"/>
                <a:gd name="connsiteX7" fmla="*/ 3781015 w 4385320"/>
                <a:gd name="connsiteY7" fmla="*/ 2865608 h 3145807"/>
                <a:gd name="connsiteX8" fmla="*/ 2799940 w 4385320"/>
                <a:gd name="connsiteY8" fmla="*/ 3103733 h 3145807"/>
                <a:gd name="connsiteX9" fmla="*/ 2199865 w 4385320"/>
                <a:gd name="connsiteY9" fmla="*/ 3141833 h 3145807"/>
                <a:gd name="connsiteX10" fmla="*/ 1228315 w 4385320"/>
                <a:gd name="connsiteY10" fmla="*/ 3056108 h 3145807"/>
                <a:gd name="connsiteX11" fmla="*/ 494890 w 4385320"/>
                <a:gd name="connsiteY11" fmla="*/ 2808458 h 3145807"/>
                <a:gd name="connsiteX12" fmla="*/ 9115 w 4385320"/>
                <a:gd name="connsiteY12" fmla="*/ 2275058 h 3145807"/>
                <a:gd name="connsiteX0" fmla="*/ 9115 w 4366183"/>
                <a:gd name="connsiteY0" fmla="*/ 2275058 h 3145807"/>
                <a:gd name="connsiteX1" fmla="*/ 228190 w 4366183"/>
                <a:gd name="connsiteY1" fmla="*/ 1246358 h 3145807"/>
                <a:gd name="connsiteX2" fmla="*/ 1161640 w 4366183"/>
                <a:gd name="connsiteY2" fmla="*/ 274808 h 3145807"/>
                <a:gd name="connsiteX3" fmla="*/ 2181246 w 4366183"/>
                <a:gd name="connsiteY3" fmla="*/ 2268 h 3145807"/>
                <a:gd name="connsiteX4" fmla="*/ 3419065 w 4366183"/>
                <a:gd name="connsiteY4" fmla="*/ 379583 h 3145807"/>
                <a:gd name="connsiteX5" fmla="*/ 4219165 w 4366183"/>
                <a:gd name="connsiteY5" fmla="*/ 1379708 h 3145807"/>
                <a:gd name="connsiteX6" fmla="*/ 4352515 w 4366183"/>
                <a:gd name="connsiteY6" fmla="*/ 2284583 h 3145807"/>
                <a:gd name="connsiteX7" fmla="*/ 3781015 w 4366183"/>
                <a:gd name="connsiteY7" fmla="*/ 2865608 h 3145807"/>
                <a:gd name="connsiteX8" fmla="*/ 2799940 w 4366183"/>
                <a:gd name="connsiteY8" fmla="*/ 3103733 h 3145807"/>
                <a:gd name="connsiteX9" fmla="*/ 2199865 w 4366183"/>
                <a:gd name="connsiteY9" fmla="*/ 3141833 h 3145807"/>
                <a:gd name="connsiteX10" fmla="*/ 1228315 w 4366183"/>
                <a:gd name="connsiteY10" fmla="*/ 3056108 h 3145807"/>
                <a:gd name="connsiteX11" fmla="*/ 494890 w 4366183"/>
                <a:gd name="connsiteY11" fmla="*/ 2808458 h 3145807"/>
                <a:gd name="connsiteX12" fmla="*/ 9115 w 4366183"/>
                <a:gd name="connsiteY12" fmla="*/ 2275058 h 3145807"/>
                <a:gd name="connsiteX0" fmla="*/ 9115 w 4366183"/>
                <a:gd name="connsiteY0" fmla="*/ 2275058 h 3145807"/>
                <a:gd name="connsiteX1" fmla="*/ 228190 w 4366183"/>
                <a:gd name="connsiteY1" fmla="*/ 1246358 h 3145807"/>
                <a:gd name="connsiteX2" fmla="*/ 1161640 w 4366183"/>
                <a:gd name="connsiteY2" fmla="*/ 274808 h 3145807"/>
                <a:gd name="connsiteX3" fmla="*/ 2181246 w 4366183"/>
                <a:gd name="connsiteY3" fmla="*/ 2268 h 3145807"/>
                <a:gd name="connsiteX4" fmla="*/ 3419065 w 4366183"/>
                <a:gd name="connsiteY4" fmla="*/ 379583 h 3145807"/>
                <a:gd name="connsiteX5" fmla="*/ 4219165 w 4366183"/>
                <a:gd name="connsiteY5" fmla="*/ 1379708 h 3145807"/>
                <a:gd name="connsiteX6" fmla="*/ 4352515 w 4366183"/>
                <a:gd name="connsiteY6" fmla="*/ 2284583 h 3145807"/>
                <a:gd name="connsiteX7" fmla="*/ 3781015 w 4366183"/>
                <a:gd name="connsiteY7" fmla="*/ 2865608 h 3145807"/>
                <a:gd name="connsiteX8" fmla="*/ 2799940 w 4366183"/>
                <a:gd name="connsiteY8" fmla="*/ 3103733 h 3145807"/>
                <a:gd name="connsiteX9" fmla="*/ 2199865 w 4366183"/>
                <a:gd name="connsiteY9" fmla="*/ 3141833 h 3145807"/>
                <a:gd name="connsiteX10" fmla="*/ 1228315 w 4366183"/>
                <a:gd name="connsiteY10" fmla="*/ 3056108 h 3145807"/>
                <a:gd name="connsiteX11" fmla="*/ 494890 w 4366183"/>
                <a:gd name="connsiteY11" fmla="*/ 2808458 h 3145807"/>
                <a:gd name="connsiteX12" fmla="*/ 9115 w 4366183"/>
                <a:gd name="connsiteY12" fmla="*/ 2275058 h 3145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66183" h="3145807">
                  <a:moveTo>
                    <a:pt x="9115" y="2275058"/>
                  </a:moveTo>
                  <a:cubicBezTo>
                    <a:pt x="-35335" y="2014708"/>
                    <a:pt x="90031" y="1592178"/>
                    <a:pt x="228190" y="1246358"/>
                  </a:cubicBezTo>
                  <a:cubicBezTo>
                    <a:pt x="366349" y="900538"/>
                    <a:pt x="836131" y="482156"/>
                    <a:pt x="1161640" y="274808"/>
                  </a:cubicBezTo>
                  <a:cubicBezTo>
                    <a:pt x="1487149" y="67460"/>
                    <a:pt x="1805008" y="-15195"/>
                    <a:pt x="2181246" y="2268"/>
                  </a:cubicBezTo>
                  <a:cubicBezTo>
                    <a:pt x="2557484" y="19731"/>
                    <a:pt x="3079412" y="150010"/>
                    <a:pt x="3419065" y="379583"/>
                  </a:cubicBezTo>
                  <a:cubicBezTo>
                    <a:pt x="3758718" y="609156"/>
                    <a:pt x="4063590" y="1062208"/>
                    <a:pt x="4219165" y="1379708"/>
                  </a:cubicBezTo>
                  <a:cubicBezTo>
                    <a:pt x="4374740" y="1697208"/>
                    <a:pt x="4381983" y="2043156"/>
                    <a:pt x="4352515" y="2284583"/>
                  </a:cubicBezTo>
                  <a:cubicBezTo>
                    <a:pt x="4323047" y="2526010"/>
                    <a:pt x="4077112" y="2735306"/>
                    <a:pt x="3781015" y="2865608"/>
                  </a:cubicBezTo>
                  <a:cubicBezTo>
                    <a:pt x="3484918" y="2995910"/>
                    <a:pt x="3063465" y="3057696"/>
                    <a:pt x="2799940" y="3103733"/>
                  </a:cubicBezTo>
                  <a:cubicBezTo>
                    <a:pt x="2536415" y="3149770"/>
                    <a:pt x="2461802" y="3149770"/>
                    <a:pt x="2199865" y="3141833"/>
                  </a:cubicBezTo>
                  <a:cubicBezTo>
                    <a:pt x="1937928" y="3133896"/>
                    <a:pt x="1512477" y="3111670"/>
                    <a:pt x="1228315" y="3056108"/>
                  </a:cubicBezTo>
                  <a:cubicBezTo>
                    <a:pt x="944153" y="3000546"/>
                    <a:pt x="694915" y="2933870"/>
                    <a:pt x="494890" y="2808458"/>
                  </a:cubicBezTo>
                  <a:cubicBezTo>
                    <a:pt x="294865" y="2683046"/>
                    <a:pt x="53565" y="2535408"/>
                    <a:pt x="9115" y="227505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75000"/>
                    <a:alpha val="64000"/>
                  </a:schemeClr>
                </a:gs>
                <a:gs pos="50000">
                  <a:schemeClr val="accent5">
                    <a:lumMod val="60000"/>
                    <a:lumOff val="40000"/>
                    <a:alpha val="64000"/>
                  </a:schemeClr>
                </a:gs>
                <a:gs pos="100000">
                  <a:schemeClr val="accent5">
                    <a:lumMod val="20000"/>
                    <a:lumOff val="80000"/>
                    <a:alpha val="64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169E524-DD78-2BD6-E1CC-93FF733B88D6}"/>
                </a:ext>
              </a:extLst>
            </p:cNvPr>
            <p:cNvSpPr/>
            <p:nvPr/>
          </p:nvSpPr>
          <p:spPr>
            <a:xfrm>
              <a:off x="7238940" y="4916867"/>
              <a:ext cx="4330091" cy="175473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35439FA7-1BCC-238A-6FEC-3F476DD9A2D9}"/>
                </a:ext>
              </a:extLst>
            </p:cNvPr>
            <p:cNvSpPr/>
            <p:nvPr/>
          </p:nvSpPr>
          <p:spPr>
            <a:xfrm>
              <a:off x="7232353" y="3550393"/>
              <a:ext cx="4336678" cy="4336678"/>
            </a:xfrm>
            <a:prstGeom prst="arc">
              <a:avLst>
                <a:gd name="adj1" fmla="val 10699292"/>
                <a:gd name="adj2" fmla="val 21575324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D381C9-08E3-CCC9-3041-83FAE1A5A928}"/>
                  </a:ext>
                </a:extLst>
              </p:cNvPr>
              <p:cNvSpPr txBox="1"/>
              <p:nvPr/>
            </p:nvSpPr>
            <p:spPr>
              <a:xfrm>
                <a:off x="538982" y="4061540"/>
                <a:ext cx="3417432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0" b="1" u="sng" dirty="0"/>
                  <a:t>Lie Group</a:t>
                </a:r>
                <a:r>
                  <a:rPr lang="en-GB" sz="6000" b="1" dirty="0"/>
                  <a:t> </a:t>
                </a:r>
                <a14:m>
                  <m:oMath xmlns:m="http://schemas.openxmlformats.org/officeDocument/2006/math">
                    <m:r>
                      <a:rPr lang="en-CA" sz="8000" b="1" i="1" smtClean="0">
                        <a:latin typeface="Cambria Math" panose="02040503050406030204" pitchFamily="18" charset="0"/>
                      </a:rPr>
                      <m:t>𝑺𝑶</m:t>
                    </m:r>
                    <m:d>
                      <m:dPr>
                        <m:ctrlPr>
                          <a:rPr lang="en-CA" sz="8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80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D381C9-08E3-CCC9-3041-83FAE1A5A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982" y="4061540"/>
                <a:ext cx="3417432" cy="2246769"/>
              </a:xfrm>
              <a:prstGeom prst="rect">
                <a:avLst/>
              </a:prstGeom>
              <a:blipFill>
                <a:blip r:embed="rId3"/>
                <a:stretch>
                  <a:fillRect l="-7843" t="-8130" r="-78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c 19">
            <a:extLst>
              <a:ext uri="{FF2B5EF4-FFF2-40B4-BE49-F238E27FC236}">
                <a16:creationId xmlns:a16="http://schemas.microsoft.com/office/drawing/2014/main" id="{C59AF328-081A-D2B5-F90C-66CAC6BBE18E}"/>
              </a:ext>
            </a:extLst>
          </p:cNvPr>
          <p:cNvSpPr/>
          <p:nvPr/>
        </p:nvSpPr>
        <p:spPr>
          <a:xfrm>
            <a:off x="6452594" y="1655901"/>
            <a:ext cx="4161435" cy="6623770"/>
          </a:xfrm>
          <a:prstGeom prst="arc">
            <a:avLst>
              <a:gd name="adj1" fmla="val 16154723"/>
              <a:gd name="adj2" fmla="val 1928027"/>
            </a:avLst>
          </a:prstGeom>
          <a:ln w="1524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2B7950DC-C318-4325-6DFF-B0556CE8F675}"/>
              </a:ext>
            </a:extLst>
          </p:cNvPr>
          <p:cNvSpPr/>
          <p:nvPr/>
        </p:nvSpPr>
        <p:spPr>
          <a:xfrm>
            <a:off x="6452594" y="1655901"/>
            <a:ext cx="4161435" cy="6623770"/>
          </a:xfrm>
          <a:prstGeom prst="arc">
            <a:avLst>
              <a:gd name="adj1" fmla="val 12420012"/>
              <a:gd name="adj2" fmla="val 16212177"/>
            </a:avLst>
          </a:prstGeom>
          <a:ln w="152400">
            <a:solidFill>
              <a:srgbClr val="FF66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61657D5-6AB9-3223-E826-3ED673B4F34E}"/>
              </a:ext>
            </a:extLst>
          </p:cNvPr>
          <p:cNvSpPr/>
          <p:nvPr/>
        </p:nvSpPr>
        <p:spPr>
          <a:xfrm rot="21009105">
            <a:off x="3775567" y="5313628"/>
            <a:ext cx="2781300" cy="439603"/>
          </a:xfrm>
          <a:custGeom>
            <a:avLst/>
            <a:gdLst>
              <a:gd name="connsiteX0" fmla="*/ 0 w 2781300"/>
              <a:gd name="connsiteY0" fmla="*/ 114300 h 439603"/>
              <a:gd name="connsiteX1" fmla="*/ 1257300 w 2781300"/>
              <a:gd name="connsiteY1" fmla="*/ 438150 h 439603"/>
              <a:gd name="connsiteX2" fmla="*/ 2781300 w 2781300"/>
              <a:gd name="connsiteY2" fmla="*/ 0 h 439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81300" h="439603">
                <a:moveTo>
                  <a:pt x="0" y="114300"/>
                </a:moveTo>
                <a:cubicBezTo>
                  <a:pt x="396875" y="285750"/>
                  <a:pt x="793750" y="457200"/>
                  <a:pt x="1257300" y="438150"/>
                </a:cubicBezTo>
                <a:cubicBezTo>
                  <a:pt x="1720850" y="419100"/>
                  <a:pt x="2251075" y="209550"/>
                  <a:pt x="2781300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993560B-C0DA-65B9-918E-AF8E43528E1F}"/>
              </a:ext>
            </a:extLst>
          </p:cNvPr>
          <p:cNvGrpSpPr/>
          <p:nvPr/>
        </p:nvGrpSpPr>
        <p:grpSpPr>
          <a:xfrm>
            <a:off x="-320934" y="35063"/>
            <a:ext cx="6894904" cy="2579853"/>
            <a:chOff x="-292235" y="393394"/>
            <a:chExt cx="6894904" cy="25798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AAA3FAA-1E19-F728-06EB-7009A40206F5}"/>
                    </a:ext>
                  </a:extLst>
                </p:cNvPr>
                <p:cNvSpPr txBox="1"/>
                <p:nvPr/>
              </p:nvSpPr>
              <p:spPr>
                <a:xfrm>
                  <a:off x="80353" y="393394"/>
                  <a:ext cx="6324483" cy="1865447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GB" sz="8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8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sz="8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8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sSub>
                        <m:sSubPr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d>
                        <m:dPr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x-IV_mathan" sz="800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a14:m>
                  <a:r>
                    <a:rPr lang="en-GB" sz="8000" b="0" i="1" dirty="0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AAA3FAA-1E19-F728-06EB-7009A40206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53" y="393394"/>
                  <a:ext cx="6324483" cy="186544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A15CC69-EC5D-DB7A-900B-DF7F533E13F5}"/>
                </a:ext>
              </a:extLst>
            </p:cNvPr>
            <p:cNvSpPr txBox="1"/>
            <p:nvPr/>
          </p:nvSpPr>
          <p:spPr>
            <a:xfrm>
              <a:off x="-292235" y="2203806"/>
              <a:ext cx="689490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/>
                <a:t>(tangent vector at identity)</a:t>
              </a:r>
              <a:endParaRPr lang="en-CA" sz="44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E39A9FD-38A8-5EF1-85C1-EAB4069EC717}"/>
              </a:ext>
            </a:extLst>
          </p:cNvPr>
          <p:cNvGrpSpPr/>
          <p:nvPr/>
        </p:nvGrpSpPr>
        <p:grpSpPr>
          <a:xfrm>
            <a:off x="8250129" y="-1110"/>
            <a:ext cx="4181450" cy="1945996"/>
            <a:chOff x="8250129" y="-7925"/>
            <a:chExt cx="4181450" cy="1945996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F5C69D3-D49B-140E-8787-2630BFADBB47}"/>
                </a:ext>
              </a:extLst>
            </p:cNvPr>
            <p:cNvSpPr/>
            <p:nvPr/>
          </p:nvSpPr>
          <p:spPr>
            <a:xfrm>
              <a:off x="8250129" y="1292261"/>
              <a:ext cx="645810" cy="6458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E87459B-77C9-B072-0D90-CF94E9BAFC30}"/>
                </a:ext>
              </a:extLst>
            </p:cNvPr>
            <p:cNvGrpSpPr/>
            <p:nvPr/>
          </p:nvGrpSpPr>
          <p:grpSpPr>
            <a:xfrm>
              <a:off x="8520553" y="-7925"/>
              <a:ext cx="3911026" cy="1882951"/>
              <a:chOff x="8520553" y="-7925"/>
              <a:chExt cx="3911026" cy="188295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943FDE2A-FFB5-204D-CFFC-F2EB03D7D275}"/>
                      </a:ext>
                    </a:extLst>
                  </p:cNvPr>
                  <p:cNvSpPr txBox="1"/>
                  <p:nvPr/>
                </p:nvSpPr>
                <p:spPr>
                  <a:xfrm>
                    <a:off x="9558676" y="-7925"/>
                    <a:ext cx="2872903" cy="1882951"/>
                  </a:xfrm>
                  <a:prstGeom prst="rect">
                    <a:avLst/>
                  </a:prstGeom>
                  <a:solidFill>
                    <a:schemeClr val="bg1">
                      <a:alpha val="70000"/>
                    </a:schemeClr>
                  </a:solidFill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x-IV_mathan" sz="4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x-IV_mathan" sz="4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x-IV_mathan" sz="4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x-IV_mathan" sz="4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x-IV_mathan" sz="4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x-IV_mathan" sz="4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GB" sz="4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x-IV_mathan" sz="4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sz="4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CA" sz="4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943FDE2A-FFB5-204D-CFFC-F2EB03D7D27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58676" y="-7925"/>
                    <a:ext cx="2872903" cy="188295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690D883-AE32-ACF9-32DE-4EF6913ED009}"/>
                  </a:ext>
                </a:extLst>
              </p:cNvPr>
              <p:cNvSpPr/>
              <p:nvPr/>
            </p:nvSpPr>
            <p:spPr>
              <a:xfrm rot="9000000">
                <a:off x="8520553" y="919814"/>
                <a:ext cx="1097256" cy="265955"/>
              </a:xfrm>
              <a:custGeom>
                <a:avLst/>
                <a:gdLst>
                  <a:gd name="connsiteX0" fmla="*/ 0 w 2781300"/>
                  <a:gd name="connsiteY0" fmla="*/ 114300 h 439603"/>
                  <a:gd name="connsiteX1" fmla="*/ 1257300 w 2781300"/>
                  <a:gd name="connsiteY1" fmla="*/ 438150 h 439603"/>
                  <a:gd name="connsiteX2" fmla="*/ 2781300 w 2781300"/>
                  <a:gd name="connsiteY2" fmla="*/ 0 h 439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81300" h="439603">
                    <a:moveTo>
                      <a:pt x="0" y="114300"/>
                    </a:moveTo>
                    <a:cubicBezTo>
                      <a:pt x="396875" y="285750"/>
                      <a:pt x="793750" y="457200"/>
                      <a:pt x="1257300" y="438150"/>
                    </a:cubicBezTo>
                    <a:cubicBezTo>
                      <a:pt x="1720850" y="419100"/>
                      <a:pt x="2251075" y="209550"/>
                      <a:pt x="2781300" y="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2D24350-6E62-CDE3-E76A-9B51A5D27605}"/>
              </a:ext>
            </a:extLst>
          </p:cNvPr>
          <p:cNvCxnSpPr>
            <a:cxnSpLocks/>
          </p:cNvCxnSpPr>
          <p:nvPr/>
        </p:nvCxnSpPr>
        <p:spPr>
          <a:xfrm>
            <a:off x="8617110" y="1611714"/>
            <a:ext cx="1887592" cy="649818"/>
          </a:xfrm>
          <a:prstGeom prst="straightConnector1">
            <a:avLst/>
          </a:prstGeom>
          <a:ln w="190500">
            <a:solidFill>
              <a:srgbClr val="963D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8076C2-6B00-B916-E30F-755A506BD029}"/>
                  </a:ext>
                </a:extLst>
              </p:cNvPr>
              <p:cNvSpPr txBox="1"/>
              <p:nvPr/>
            </p:nvSpPr>
            <p:spPr>
              <a:xfrm>
                <a:off x="6737893" y="74571"/>
                <a:ext cx="2872903" cy="690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8076C2-6B00-B916-E30F-755A506BD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893" y="74571"/>
                <a:ext cx="2872903" cy="6900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0611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rc 21">
            <a:extLst>
              <a:ext uri="{FF2B5EF4-FFF2-40B4-BE49-F238E27FC236}">
                <a16:creationId xmlns:a16="http://schemas.microsoft.com/office/drawing/2014/main" id="{2B7950DC-C318-4325-6DFF-B0556CE8F675}"/>
              </a:ext>
            </a:extLst>
          </p:cNvPr>
          <p:cNvSpPr/>
          <p:nvPr/>
        </p:nvSpPr>
        <p:spPr>
          <a:xfrm>
            <a:off x="4609892" y="2179161"/>
            <a:ext cx="3880780" cy="6177050"/>
          </a:xfrm>
          <a:prstGeom prst="arc">
            <a:avLst>
              <a:gd name="adj1" fmla="val 12420012"/>
              <a:gd name="adj2" fmla="val 16212177"/>
            </a:avLst>
          </a:prstGeom>
          <a:ln w="152400">
            <a:solidFill>
              <a:srgbClr val="FF66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879A1C26-3E1B-F6D8-648D-9CCFC5359772}"/>
              </a:ext>
            </a:extLst>
          </p:cNvPr>
          <p:cNvSpPr/>
          <p:nvPr/>
        </p:nvSpPr>
        <p:spPr>
          <a:xfrm flipH="1">
            <a:off x="3980223" y="2191736"/>
            <a:ext cx="5398414" cy="6177050"/>
          </a:xfrm>
          <a:prstGeom prst="arc">
            <a:avLst>
              <a:gd name="adj1" fmla="val 11336812"/>
              <a:gd name="adj2" fmla="val 16173234"/>
            </a:avLst>
          </a:prstGeom>
          <a:ln w="15240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D381C9-08E3-CCC9-3041-83FAE1A5A928}"/>
                  </a:ext>
                </a:extLst>
              </p:cNvPr>
              <p:cNvSpPr txBox="1"/>
              <p:nvPr/>
            </p:nvSpPr>
            <p:spPr>
              <a:xfrm>
                <a:off x="-21315" y="4619470"/>
                <a:ext cx="3417432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0" b="1" u="sng" dirty="0"/>
                  <a:t>Lie Group</a:t>
                </a:r>
                <a:r>
                  <a:rPr lang="en-GB" sz="6000" b="1" dirty="0"/>
                  <a:t> </a:t>
                </a:r>
                <a14:m>
                  <m:oMath xmlns:m="http://schemas.openxmlformats.org/officeDocument/2006/math">
                    <m:r>
                      <a:rPr lang="en-CA" sz="8000" b="1" i="1" smtClean="0">
                        <a:latin typeface="Cambria Math" panose="02040503050406030204" pitchFamily="18" charset="0"/>
                      </a:rPr>
                      <m:t>𝑺𝑶</m:t>
                    </m:r>
                    <m:d>
                      <m:dPr>
                        <m:ctrlPr>
                          <a:rPr lang="en-CA" sz="8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80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D381C9-08E3-CCC9-3041-83FAE1A5A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315" y="4619470"/>
                <a:ext cx="3417432" cy="2246769"/>
              </a:xfrm>
              <a:prstGeom prst="rect">
                <a:avLst/>
              </a:prstGeom>
              <a:blipFill>
                <a:blip r:embed="rId3"/>
                <a:stretch>
                  <a:fillRect l="-8036" t="-8424" r="-785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1933FA6D-A9F3-51E8-D3A9-E30353C41A26}"/>
              </a:ext>
            </a:extLst>
          </p:cNvPr>
          <p:cNvGrpSpPr/>
          <p:nvPr/>
        </p:nvGrpSpPr>
        <p:grpSpPr>
          <a:xfrm>
            <a:off x="3410272" y="2177222"/>
            <a:ext cx="6232775" cy="6193392"/>
            <a:chOff x="7207771" y="3548476"/>
            <a:chExt cx="4366183" cy="4338595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DFCD99C-7319-A0B9-3466-7FDFB0033F0D}"/>
                </a:ext>
              </a:extLst>
            </p:cNvPr>
            <p:cNvSpPr/>
            <p:nvPr/>
          </p:nvSpPr>
          <p:spPr>
            <a:xfrm>
              <a:off x="7207771" y="3548476"/>
              <a:ext cx="4366183" cy="3145807"/>
            </a:xfrm>
            <a:custGeom>
              <a:avLst/>
              <a:gdLst>
                <a:gd name="connsiteX0" fmla="*/ 12753 w 4388958"/>
                <a:gd name="connsiteY0" fmla="*/ 2250703 h 3121452"/>
                <a:gd name="connsiteX1" fmla="*/ 231828 w 4388958"/>
                <a:gd name="connsiteY1" fmla="*/ 1222003 h 3121452"/>
                <a:gd name="connsiteX2" fmla="*/ 1165278 w 4388958"/>
                <a:gd name="connsiteY2" fmla="*/ 250453 h 3121452"/>
                <a:gd name="connsiteX3" fmla="*/ 2174928 w 4388958"/>
                <a:gd name="connsiteY3" fmla="*/ 2803 h 3121452"/>
                <a:gd name="connsiteX4" fmla="*/ 3422703 w 4388958"/>
                <a:gd name="connsiteY4" fmla="*/ 355228 h 3121452"/>
                <a:gd name="connsiteX5" fmla="*/ 4222803 w 4388958"/>
                <a:gd name="connsiteY5" fmla="*/ 1355353 h 3121452"/>
                <a:gd name="connsiteX6" fmla="*/ 4356153 w 4388958"/>
                <a:gd name="connsiteY6" fmla="*/ 2260228 h 3121452"/>
                <a:gd name="connsiteX7" fmla="*/ 3784653 w 4388958"/>
                <a:gd name="connsiteY7" fmla="*/ 2841253 h 3121452"/>
                <a:gd name="connsiteX8" fmla="*/ 2803578 w 4388958"/>
                <a:gd name="connsiteY8" fmla="*/ 3079378 h 3121452"/>
                <a:gd name="connsiteX9" fmla="*/ 2203503 w 4388958"/>
                <a:gd name="connsiteY9" fmla="*/ 3117478 h 3121452"/>
                <a:gd name="connsiteX10" fmla="*/ 1231953 w 4388958"/>
                <a:gd name="connsiteY10" fmla="*/ 3031753 h 3121452"/>
                <a:gd name="connsiteX11" fmla="*/ 498528 w 4388958"/>
                <a:gd name="connsiteY11" fmla="*/ 2784103 h 3121452"/>
                <a:gd name="connsiteX12" fmla="*/ 12753 w 4388958"/>
                <a:gd name="connsiteY12" fmla="*/ 2250703 h 3121452"/>
                <a:gd name="connsiteX0" fmla="*/ 12753 w 4388958"/>
                <a:gd name="connsiteY0" fmla="*/ 2249882 h 3120631"/>
                <a:gd name="connsiteX1" fmla="*/ 231828 w 4388958"/>
                <a:gd name="connsiteY1" fmla="*/ 1221182 h 3120631"/>
                <a:gd name="connsiteX2" fmla="*/ 1165278 w 4388958"/>
                <a:gd name="connsiteY2" fmla="*/ 249632 h 3120631"/>
                <a:gd name="connsiteX3" fmla="*/ 2174928 w 4388958"/>
                <a:gd name="connsiteY3" fmla="*/ 1982 h 3120631"/>
                <a:gd name="connsiteX4" fmla="*/ 3422703 w 4388958"/>
                <a:gd name="connsiteY4" fmla="*/ 354407 h 3120631"/>
                <a:gd name="connsiteX5" fmla="*/ 4222803 w 4388958"/>
                <a:gd name="connsiteY5" fmla="*/ 1354532 h 3120631"/>
                <a:gd name="connsiteX6" fmla="*/ 4356153 w 4388958"/>
                <a:gd name="connsiteY6" fmla="*/ 2259407 h 3120631"/>
                <a:gd name="connsiteX7" fmla="*/ 3784653 w 4388958"/>
                <a:gd name="connsiteY7" fmla="*/ 2840432 h 3120631"/>
                <a:gd name="connsiteX8" fmla="*/ 2803578 w 4388958"/>
                <a:gd name="connsiteY8" fmla="*/ 3078557 h 3120631"/>
                <a:gd name="connsiteX9" fmla="*/ 2203503 w 4388958"/>
                <a:gd name="connsiteY9" fmla="*/ 3116657 h 3120631"/>
                <a:gd name="connsiteX10" fmla="*/ 1231953 w 4388958"/>
                <a:gd name="connsiteY10" fmla="*/ 3030932 h 3120631"/>
                <a:gd name="connsiteX11" fmla="*/ 498528 w 4388958"/>
                <a:gd name="connsiteY11" fmla="*/ 2783282 h 3120631"/>
                <a:gd name="connsiteX12" fmla="*/ 12753 w 4388958"/>
                <a:gd name="connsiteY12" fmla="*/ 2249882 h 3120631"/>
                <a:gd name="connsiteX0" fmla="*/ 10544 w 4386749"/>
                <a:gd name="connsiteY0" fmla="*/ 2249882 h 3120631"/>
                <a:gd name="connsiteX1" fmla="*/ 229619 w 4386749"/>
                <a:gd name="connsiteY1" fmla="*/ 1221182 h 3120631"/>
                <a:gd name="connsiteX2" fmla="*/ 1163069 w 4386749"/>
                <a:gd name="connsiteY2" fmla="*/ 249632 h 3120631"/>
                <a:gd name="connsiteX3" fmla="*/ 2172719 w 4386749"/>
                <a:gd name="connsiteY3" fmla="*/ 1982 h 3120631"/>
                <a:gd name="connsiteX4" fmla="*/ 3420494 w 4386749"/>
                <a:gd name="connsiteY4" fmla="*/ 354407 h 3120631"/>
                <a:gd name="connsiteX5" fmla="*/ 4220594 w 4386749"/>
                <a:gd name="connsiteY5" fmla="*/ 1354532 h 3120631"/>
                <a:gd name="connsiteX6" fmla="*/ 4353944 w 4386749"/>
                <a:gd name="connsiteY6" fmla="*/ 2259407 h 3120631"/>
                <a:gd name="connsiteX7" fmla="*/ 3782444 w 4386749"/>
                <a:gd name="connsiteY7" fmla="*/ 2840432 h 3120631"/>
                <a:gd name="connsiteX8" fmla="*/ 2801369 w 4386749"/>
                <a:gd name="connsiteY8" fmla="*/ 3078557 h 3120631"/>
                <a:gd name="connsiteX9" fmla="*/ 2201294 w 4386749"/>
                <a:gd name="connsiteY9" fmla="*/ 3116657 h 3120631"/>
                <a:gd name="connsiteX10" fmla="*/ 1229744 w 4386749"/>
                <a:gd name="connsiteY10" fmla="*/ 3030932 h 3120631"/>
                <a:gd name="connsiteX11" fmla="*/ 496319 w 4386749"/>
                <a:gd name="connsiteY11" fmla="*/ 2783282 h 3120631"/>
                <a:gd name="connsiteX12" fmla="*/ 10544 w 4386749"/>
                <a:gd name="connsiteY12" fmla="*/ 2249882 h 3120631"/>
                <a:gd name="connsiteX0" fmla="*/ 9115 w 4385320"/>
                <a:gd name="connsiteY0" fmla="*/ 2249882 h 3120631"/>
                <a:gd name="connsiteX1" fmla="*/ 228190 w 4385320"/>
                <a:gd name="connsiteY1" fmla="*/ 1221182 h 3120631"/>
                <a:gd name="connsiteX2" fmla="*/ 1161640 w 4385320"/>
                <a:gd name="connsiteY2" fmla="*/ 249632 h 3120631"/>
                <a:gd name="connsiteX3" fmla="*/ 2171290 w 4385320"/>
                <a:gd name="connsiteY3" fmla="*/ 1982 h 3120631"/>
                <a:gd name="connsiteX4" fmla="*/ 3419065 w 4385320"/>
                <a:gd name="connsiteY4" fmla="*/ 354407 h 3120631"/>
                <a:gd name="connsiteX5" fmla="*/ 4219165 w 4385320"/>
                <a:gd name="connsiteY5" fmla="*/ 1354532 h 3120631"/>
                <a:gd name="connsiteX6" fmla="*/ 4352515 w 4385320"/>
                <a:gd name="connsiteY6" fmla="*/ 2259407 h 3120631"/>
                <a:gd name="connsiteX7" fmla="*/ 3781015 w 4385320"/>
                <a:gd name="connsiteY7" fmla="*/ 2840432 h 3120631"/>
                <a:gd name="connsiteX8" fmla="*/ 2799940 w 4385320"/>
                <a:gd name="connsiteY8" fmla="*/ 3078557 h 3120631"/>
                <a:gd name="connsiteX9" fmla="*/ 2199865 w 4385320"/>
                <a:gd name="connsiteY9" fmla="*/ 3116657 h 3120631"/>
                <a:gd name="connsiteX10" fmla="*/ 1228315 w 4385320"/>
                <a:gd name="connsiteY10" fmla="*/ 3030932 h 3120631"/>
                <a:gd name="connsiteX11" fmla="*/ 494890 w 4385320"/>
                <a:gd name="connsiteY11" fmla="*/ 2783282 h 3120631"/>
                <a:gd name="connsiteX12" fmla="*/ 9115 w 4385320"/>
                <a:gd name="connsiteY12" fmla="*/ 2249882 h 3120631"/>
                <a:gd name="connsiteX0" fmla="*/ 9115 w 4385320"/>
                <a:gd name="connsiteY0" fmla="*/ 2275058 h 3145807"/>
                <a:gd name="connsiteX1" fmla="*/ 228190 w 4385320"/>
                <a:gd name="connsiteY1" fmla="*/ 1246358 h 3145807"/>
                <a:gd name="connsiteX2" fmla="*/ 1161640 w 4385320"/>
                <a:gd name="connsiteY2" fmla="*/ 274808 h 3145807"/>
                <a:gd name="connsiteX3" fmla="*/ 2181246 w 4385320"/>
                <a:gd name="connsiteY3" fmla="*/ 2268 h 3145807"/>
                <a:gd name="connsiteX4" fmla="*/ 3419065 w 4385320"/>
                <a:gd name="connsiteY4" fmla="*/ 379583 h 3145807"/>
                <a:gd name="connsiteX5" fmla="*/ 4219165 w 4385320"/>
                <a:gd name="connsiteY5" fmla="*/ 1379708 h 3145807"/>
                <a:gd name="connsiteX6" fmla="*/ 4352515 w 4385320"/>
                <a:gd name="connsiteY6" fmla="*/ 2284583 h 3145807"/>
                <a:gd name="connsiteX7" fmla="*/ 3781015 w 4385320"/>
                <a:gd name="connsiteY7" fmla="*/ 2865608 h 3145807"/>
                <a:gd name="connsiteX8" fmla="*/ 2799940 w 4385320"/>
                <a:gd name="connsiteY8" fmla="*/ 3103733 h 3145807"/>
                <a:gd name="connsiteX9" fmla="*/ 2199865 w 4385320"/>
                <a:gd name="connsiteY9" fmla="*/ 3141833 h 3145807"/>
                <a:gd name="connsiteX10" fmla="*/ 1228315 w 4385320"/>
                <a:gd name="connsiteY10" fmla="*/ 3056108 h 3145807"/>
                <a:gd name="connsiteX11" fmla="*/ 494890 w 4385320"/>
                <a:gd name="connsiteY11" fmla="*/ 2808458 h 3145807"/>
                <a:gd name="connsiteX12" fmla="*/ 9115 w 4385320"/>
                <a:gd name="connsiteY12" fmla="*/ 2275058 h 3145807"/>
                <a:gd name="connsiteX0" fmla="*/ 9115 w 4366183"/>
                <a:gd name="connsiteY0" fmla="*/ 2275058 h 3145807"/>
                <a:gd name="connsiteX1" fmla="*/ 228190 w 4366183"/>
                <a:gd name="connsiteY1" fmla="*/ 1246358 h 3145807"/>
                <a:gd name="connsiteX2" fmla="*/ 1161640 w 4366183"/>
                <a:gd name="connsiteY2" fmla="*/ 274808 h 3145807"/>
                <a:gd name="connsiteX3" fmla="*/ 2181246 w 4366183"/>
                <a:gd name="connsiteY3" fmla="*/ 2268 h 3145807"/>
                <a:gd name="connsiteX4" fmla="*/ 3419065 w 4366183"/>
                <a:gd name="connsiteY4" fmla="*/ 379583 h 3145807"/>
                <a:gd name="connsiteX5" fmla="*/ 4219165 w 4366183"/>
                <a:gd name="connsiteY5" fmla="*/ 1379708 h 3145807"/>
                <a:gd name="connsiteX6" fmla="*/ 4352515 w 4366183"/>
                <a:gd name="connsiteY6" fmla="*/ 2284583 h 3145807"/>
                <a:gd name="connsiteX7" fmla="*/ 3781015 w 4366183"/>
                <a:gd name="connsiteY7" fmla="*/ 2865608 h 3145807"/>
                <a:gd name="connsiteX8" fmla="*/ 2799940 w 4366183"/>
                <a:gd name="connsiteY8" fmla="*/ 3103733 h 3145807"/>
                <a:gd name="connsiteX9" fmla="*/ 2199865 w 4366183"/>
                <a:gd name="connsiteY9" fmla="*/ 3141833 h 3145807"/>
                <a:gd name="connsiteX10" fmla="*/ 1228315 w 4366183"/>
                <a:gd name="connsiteY10" fmla="*/ 3056108 h 3145807"/>
                <a:gd name="connsiteX11" fmla="*/ 494890 w 4366183"/>
                <a:gd name="connsiteY11" fmla="*/ 2808458 h 3145807"/>
                <a:gd name="connsiteX12" fmla="*/ 9115 w 4366183"/>
                <a:gd name="connsiteY12" fmla="*/ 2275058 h 3145807"/>
                <a:gd name="connsiteX0" fmla="*/ 9115 w 4366183"/>
                <a:gd name="connsiteY0" fmla="*/ 2275058 h 3145807"/>
                <a:gd name="connsiteX1" fmla="*/ 228190 w 4366183"/>
                <a:gd name="connsiteY1" fmla="*/ 1246358 h 3145807"/>
                <a:gd name="connsiteX2" fmla="*/ 1161640 w 4366183"/>
                <a:gd name="connsiteY2" fmla="*/ 274808 h 3145807"/>
                <a:gd name="connsiteX3" fmla="*/ 2181246 w 4366183"/>
                <a:gd name="connsiteY3" fmla="*/ 2268 h 3145807"/>
                <a:gd name="connsiteX4" fmla="*/ 3419065 w 4366183"/>
                <a:gd name="connsiteY4" fmla="*/ 379583 h 3145807"/>
                <a:gd name="connsiteX5" fmla="*/ 4219165 w 4366183"/>
                <a:gd name="connsiteY5" fmla="*/ 1379708 h 3145807"/>
                <a:gd name="connsiteX6" fmla="*/ 4352515 w 4366183"/>
                <a:gd name="connsiteY6" fmla="*/ 2284583 h 3145807"/>
                <a:gd name="connsiteX7" fmla="*/ 3781015 w 4366183"/>
                <a:gd name="connsiteY7" fmla="*/ 2865608 h 3145807"/>
                <a:gd name="connsiteX8" fmla="*/ 2799940 w 4366183"/>
                <a:gd name="connsiteY8" fmla="*/ 3103733 h 3145807"/>
                <a:gd name="connsiteX9" fmla="*/ 2199865 w 4366183"/>
                <a:gd name="connsiteY9" fmla="*/ 3141833 h 3145807"/>
                <a:gd name="connsiteX10" fmla="*/ 1228315 w 4366183"/>
                <a:gd name="connsiteY10" fmla="*/ 3056108 h 3145807"/>
                <a:gd name="connsiteX11" fmla="*/ 494890 w 4366183"/>
                <a:gd name="connsiteY11" fmla="*/ 2808458 h 3145807"/>
                <a:gd name="connsiteX12" fmla="*/ 9115 w 4366183"/>
                <a:gd name="connsiteY12" fmla="*/ 2275058 h 3145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66183" h="3145807">
                  <a:moveTo>
                    <a:pt x="9115" y="2275058"/>
                  </a:moveTo>
                  <a:cubicBezTo>
                    <a:pt x="-35335" y="2014708"/>
                    <a:pt x="90031" y="1592178"/>
                    <a:pt x="228190" y="1246358"/>
                  </a:cubicBezTo>
                  <a:cubicBezTo>
                    <a:pt x="366349" y="900538"/>
                    <a:pt x="836131" y="482156"/>
                    <a:pt x="1161640" y="274808"/>
                  </a:cubicBezTo>
                  <a:cubicBezTo>
                    <a:pt x="1487149" y="67460"/>
                    <a:pt x="1805008" y="-15195"/>
                    <a:pt x="2181246" y="2268"/>
                  </a:cubicBezTo>
                  <a:cubicBezTo>
                    <a:pt x="2557484" y="19731"/>
                    <a:pt x="3079412" y="150010"/>
                    <a:pt x="3419065" y="379583"/>
                  </a:cubicBezTo>
                  <a:cubicBezTo>
                    <a:pt x="3758718" y="609156"/>
                    <a:pt x="4063590" y="1062208"/>
                    <a:pt x="4219165" y="1379708"/>
                  </a:cubicBezTo>
                  <a:cubicBezTo>
                    <a:pt x="4374740" y="1697208"/>
                    <a:pt x="4381983" y="2043156"/>
                    <a:pt x="4352515" y="2284583"/>
                  </a:cubicBezTo>
                  <a:cubicBezTo>
                    <a:pt x="4323047" y="2526010"/>
                    <a:pt x="4077112" y="2735306"/>
                    <a:pt x="3781015" y="2865608"/>
                  </a:cubicBezTo>
                  <a:cubicBezTo>
                    <a:pt x="3484918" y="2995910"/>
                    <a:pt x="3063465" y="3057696"/>
                    <a:pt x="2799940" y="3103733"/>
                  </a:cubicBezTo>
                  <a:cubicBezTo>
                    <a:pt x="2536415" y="3149770"/>
                    <a:pt x="2461802" y="3149770"/>
                    <a:pt x="2199865" y="3141833"/>
                  </a:cubicBezTo>
                  <a:cubicBezTo>
                    <a:pt x="1937928" y="3133896"/>
                    <a:pt x="1512477" y="3111670"/>
                    <a:pt x="1228315" y="3056108"/>
                  </a:cubicBezTo>
                  <a:cubicBezTo>
                    <a:pt x="944153" y="3000546"/>
                    <a:pt x="694915" y="2933870"/>
                    <a:pt x="494890" y="2808458"/>
                  </a:cubicBezTo>
                  <a:cubicBezTo>
                    <a:pt x="294865" y="2683046"/>
                    <a:pt x="53565" y="2535408"/>
                    <a:pt x="9115" y="227505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75000"/>
                    <a:alpha val="64000"/>
                  </a:schemeClr>
                </a:gs>
                <a:gs pos="50000">
                  <a:schemeClr val="accent5">
                    <a:lumMod val="60000"/>
                    <a:lumOff val="40000"/>
                    <a:alpha val="64000"/>
                  </a:schemeClr>
                </a:gs>
                <a:gs pos="100000">
                  <a:schemeClr val="accent5">
                    <a:lumMod val="20000"/>
                    <a:lumOff val="80000"/>
                    <a:alpha val="64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169E524-DD78-2BD6-E1CC-93FF733B88D6}"/>
                </a:ext>
              </a:extLst>
            </p:cNvPr>
            <p:cNvSpPr/>
            <p:nvPr/>
          </p:nvSpPr>
          <p:spPr>
            <a:xfrm>
              <a:off x="7238940" y="4916867"/>
              <a:ext cx="4330091" cy="175473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35439FA7-1BCC-238A-6FEC-3F476DD9A2D9}"/>
                </a:ext>
              </a:extLst>
            </p:cNvPr>
            <p:cNvSpPr/>
            <p:nvPr/>
          </p:nvSpPr>
          <p:spPr>
            <a:xfrm>
              <a:off x="7232353" y="3550393"/>
              <a:ext cx="4336678" cy="4336678"/>
            </a:xfrm>
            <a:prstGeom prst="arc">
              <a:avLst>
                <a:gd name="adj1" fmla="val 10699292"/>
                <a:gd name="adj2" fmla="val 21575324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0" name="Arc 19">
            <a:extLst>
              <a:ext uri="{FF2B5EF4-FFF2-40B4-BE49-F238E27FC236}">
                <a16:creationId xmlns:a16="http://schemas.microsoft.com/office/drawing/2014/main" id="{C59AF328-081A-D2B5-F90C-66CAC6BBE18E}"/>
              </a:ext>
            </a:extLst>
          </p:cNvPr>
          <p:cNvSpPr/>
          <p:nvPr/>
        </p:nvSpPr>
        <p:spPr>
          <a:xfrm>
            <a:off x="4609892" y="2179161"/>
            <a:ext cx="3880780" cy="6177050"/>
          </a:xfrm>
          <a:prstGeom prst="arc">
            <a:avLst>
              <a:gd name="adj1" fmla="val 16154723"/>
              <a:gd name="adj2" fmla="val 1928027"/>
            </a:avLst>
          </a:prstGeom>
          <a:ln w="1524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6436F0CB-5C0B-1BEE-49B7-738B6B6A0A42}"/>
              </a:ext>
            </a:extLst>
          </p:cNvPr>
          <p:cNvSpPr/>
          <p:nvPr/>
        </p:nvSpPr>
        <p:spPr>
          <a:xfrm flipH="1">
            <a:off x="3980223" y="2191736"/>
            <a:ext cx="5398414" cy="6177050"/>
          </a:xfrm>
          <a:prstGeom prst="arc">
            <a:avLst>
              <a:gd name="adj1" fmla="val 16272064"/>
              <a:gd name="adj2" fmla="val 1053949"/>
            </a:avLst>
          </a:prstGeom>
          <a:ln w="152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794E77F-E90E-5EA9-A923-CD2DC1588B0D}"/>
                  </a:ext>
                </a:extLst>
              </p:cNvPr>
              <p:cNvSpPr txBox="1"/>
              <p:nvPr/>
            </p:nvSpPr>
            <p:spPr>
              <a:xfrm>
                <a:off x="1059917" y="-182679"/>
                <a:ext cx="4619537" cy="2287549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5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den>
                    </m:f>
                    <m:sSub>
                      <m:sSub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𝑧𝑥</m:t>
                        </m:r>
                      </m:sub>
                    </m:sSub>
                    <m:d>
                      <m:d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GB" sz="5400" b="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794E77F-E90E-5EA9-A923-CD2DC1588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917" y="-182679"/>
                <a:ext cx="4619537" cy="22875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58DF02B6-39ED-2207-1BB4-BF69EE0C000A}"/>
              </a:ext>
            </a:extLst>
          </p:cNvPr>
          <p:cNvSpPr/>
          <p:nvPr/>
        </p:nvSpPr>
        <p:spPr>
          <a:xfrm rot="21009105">
            <a:off x="3232424" y="5825841"/>
            <a:ext cx="2781300" cy="439603"/>
          </a:xfrm>
          <a:custGeom>
            <a:avLst/>
            <a:gdLst>
              <a:gd name="connsiteX0" fmla="*/ 0 w 2781300"/>
              <a:gd name="connsiteY0" fmla="*/ 114300 h 439603"/>
              <a:gd name="connsiteX1" fmla="*/ 1257300 w 2781300"/>
              <a:gd name="connsiteY1" fmla="*/ 438150 h 439603"/>
              <a:gd name="connsiteX2" fmla="*/ 2781300 w 2781300"/>
              <a:gd name="connsiteY2" fmla="*/ 0 h 439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81300" h="439603">
                <a:moveTo>
                  <a:pt x="0" y="114300"/>
                </a:moveTo>
                <a:cubicBezTo>
                  <a:pt x="396875" y="285750"/>
                  <a:pt x="793750" y="457200"/>
                  <a:pt x="1257300" y="438150"/>
                </a:cubicBezTo>
                <a:cubicBezTo>
                  <a:pt x="1720850" y="419100"/>
                  <a:pt x="2251075" y="209550"/>
                  <a:pt x="2781300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6556A1F-FABA-C2A6-CCF4-2A4EC2DE0B12}"/>
              </a:ext>
            </a:extLst>
          </p:cNvPr>
          <p:cNvGrpSpPr/>
          <p:nvPr/>
        </p:nvGrpSpPr>
        <p:grpSpPr>
          <a:xfrm rot="21032080">
            <a:off x="3165983" y="1547886"/>
            <a:ext cx="7175917" cy="1824464"/>
            <a:chOff x="5333457" y="1169767"/>
            <a:chExt cx="7175917" cy="1824464"/>
          </a:xfrm>
        </p:grpSpPr>
        <p:sp>
          <p:nvSpPr>
            <p:cNvPr id="67" name="Parallelogram 66">
              <a:extLst>
                <a:ext uri="{FF2B5EF4-FFF2-40B4-BE49-F238E27FC236}">
                  <a16:creationId xmlns:a16="http://schemas.microsoft.com/office/drawing/2014/main" id="{C56030D7-3AF9-02A6-B7D7-9E40F83FF80E}"/>
                </a:ext>
              </a:extLst>
            </p:cNvPr>
            <p:cNvSpPr/>
            <p:nvPr/>
          </p:nvSpPr>
          <p:spPr>
            <a:xfrm flipH="1">
              <a:off x="5333457" y="1169767"/>
              <a:ext cx="7175917" cy="1824464"/>
            </a:xfrm>
            <a:prstGeom prst="parallelogram">
              <a:avLst>
                <a:gd name="adj" fmla="val 183835"/>
              </a:avLst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C0C1844-A75A-508E-0E2A-0CD3F5F45D01}"/>
                </a:ext>
              </a:extLst>
            </p:cNvPr>
            <p:cNvCxnSpPr>
              <a:cxnSpLocks/>
            </p:cNvCxnSpPr>
            <p:nvPr/>
          </p:nvCxnSpPr>
          <p:spPr>
            <a:xfrm rot="567920">
              <a:off x="7580083" y="1452397"/>
              <a:ext cx="3619659" cy="1254858"/>
            </a:xfrm>
            <a:prstGeom prst="line">
              <a:avLst/>
            </a:prstGeom>
            <a:ln w="571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C2396C3-28E8-05B4-65B2-47BD76E857EB}"/>
                </a:ext>
              </a:extLst>
            </p:cNvPr>
            <p:cNvCxnSpPr>
              <a:cxnSpLocks/>
            </p:cNvCxnSpPr>
            <p:nvPr/>
          </p:nvCxnSpPr>
          <p:spPr>
            <a:xfrm rot="567920" flipV="1">
              <a:off x="6428817" y="1477613"/>
              <a:ext cx="3530712" cy="588643"/>
            </a:xfrm>
            <a:prstGeom prst="line">
              <a:avLst/>
            </a:prstGeom>
            <a:ln w="571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9A82385-5F57-BDFC-F985-8F88EDEABF93}"/>
                  </a:ext>
                </a:extLst>
              </p:cNvPr>
              <p:cNvSpPr txBox="1"/>
              <p:nvPr/>
            </p:nvSpPr>
            <p:spPr>
              <a:xfrm>
                <a:off x="67249" y="1794677"/>
                <a:ext cx="2975576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b="1" u="sng" dirty="0"/>
                  <a:t>Lie Algebra</a:t>
                </a:r>
                <a:r>
                  <a:rPr lang="en-GB" sz="4800" b="1" dirty="0"/>
                  <a:t> </a:t>
                </a:r>
                <a14:m>
                  <m:oMath xmlns:m="http://schemas.openxmlformats.org/officeDocument/2006/math">
                    <m:r>
                      <a:rPr lang="en-GB" sz="8000" b="1" i="1" smtClean="0">
                        <a:latin typeface="Cambria Math" panose="02040503050406030204" pitchFamily="18" charset="0"/>
                      </a:rPr>
                      <m:t>𝖘𝖔</m:t>
                    </m:r>
                    <m:d>
                      <m:dPr>
                        <m:ctrlPr>
                          <a:rPr lang="en-CA" sz="8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80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9A82385-5F57-BDFC-F985-8F88EDEAB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9" y="1794677"/>
                <a:ext cx="2975576" cy="2062103"/>
              </a:xfrm>
              <a:prstGeom prst="rect">
                <a:avLst/>
              </a:prstGeom>
              <a:blipFill>
                <a:blip r:embed="rId5"/>
                <a:stretch>
                  <a:fillRect l="-9221" t="-6490" r="-94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889EE8DC-68B3-5888-8FAB-DA4BCD18641A}"/>
              </a:ext>
            </a:extLst>
          </p:cNvPr>
          <p:cNvSpPr/>
          <p:nvPr/>
        </p:nvSpPr>
        <p:spPr>
          <a:xfrm rot="19129258">
            <a:off x="2826369" y="2544752"/>
            <a:ext cx="1333986" cy="439603"/>
          </a:xfrm>
          <a:custGeom>
            <a:avLst/>
            <a:gdLst>
              <a:gd name="connsiteX0" fmla="*/ 0 w 2781300"/>
              <a:gd name="connsiteY0" fmla="*/ 114300 h 439603"/>
              <a:gd name="connsiteX1" fmla="*/ 1257300 w 2781300"/>
              <a:gd name="connsiteY1" fmla="*/ 438150 h 439603"/>
              <a:gd name="connsiteX2" fmla="*/ 2781300 w 2781300"/>
              <a:gd name="connsiteY2" fmla="*/ 0 h 439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81300" h="439603">
                <a:moveTo>
                  <a:pt x="0" y="114300"/>
                </a:moveTo>
                <a:cubicBezTo>
                  <a:pt x="396875" y="285750"/>
                  <a:pt x="793750" y="457200"/>
                  <a:pt x="1257300" y="438150"/>
                </a:cubicBezTo>
                <a:cubicBezTo>
                  <a:pt x="1720850" y="419100"/>
                  <a:pt x="2251075" y="209550"/>
                  <a:pt x="2781300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2D24350-6E62-CDE3-E76A-9B51A5D27605}"/>
              </a:ext>
            </a:extLst>
          </p:cNvPr>
          <p:cNvCxnSpPr>
            <a:cxnSpLocks/>
          </p:cNvCxnSpPr>
          <p:nvPr/>
        </p:nvCxnSpPr>
        <p:spPr>
          <a:xfrm>
            <a:off x="6615024" y="2177347"/>
            <a:ext cx="1924894" cy="662659"/>
          </a:xfrm>
          <a:prstGeom prst="straightConnector1">
            <a:avLst/>
          </a:prstGeom>
          <a:ln w="190500">
            <a:solidFill>
              <a:srgbClr val="A442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BEEAB5D-57C5-DDA4-BE2D-300340BABC79}"/>
              </a:ext>
            </a:extLst>
          </p:cNvPr>
          <p:cNvCxnSpPr>
            <a:cxnSpLocks/>
          </p:cNvCxnSpPr>
          <p:nvPr/>
        </p:nvCxnSpPr>
        <p:spPr>
          <a:xfrm flipH="1">
            <a:off x="4767623" y="2164647"/>
            <a:ext cx="1842555" cy="312525"/>
          </a:xfrm>
          <a:prstGeom prst="straightConnector1">
            <a:avLst/>
          </a:prstGeom>
          <a:ln w="190500">
            <a:solidFill>
              <a:srgbClr val="401B5B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4CF64584-6468-F6FF-853A-7864B26E3A42}"/>
              </a:ext>
            </a:extLst>
          </p:cNvPr>
          <p:cNvSpPr/>
          <p:nvPr/>
        </p:nvSpPr>
        <p:spPr>
          <a:xfrm>
            <a:off x="6407160" y="1908012"/>
            <a:ext cx="448524" cy="44852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AFE3E73-EDCB-EC6E-456C-FAA3D250E38B}"/>
                  </a:ext>
                </a:extLst>
              </p:cNvPr>
              <p:cNvSpPr txBox="1"/>
              <p:nvPr/>
            </p:nvSpPr>
            <p:spPr>
              <a:xfrm>
                <a:off x="7821481" y="-213017"/>
                <a:ext cx="4491298" cy="2185919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5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54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sSub>
                      <m:sSub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d>
                      <m:d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x-IV_mathan" sz="54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GB" sz="5400" b="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AFE3E73-EDCB-EC6E-456C-FAA3D250E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481" y="-213017"/>
                <a:ext cx="4491298" cy="21859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990BD3FA-595A-9EEA-7355-C17F87060257}"/>
              </a:ext>
            </a:extLst>
          </p:cNvPr>
          <p:cNvSpPr txBox="1"/>
          <p:nvPr/>
        </p:nvSpPr>
        <p:spPr>
          <a:xfrm>
            <a:off x="115206" y="3592006"/>
            <a:ext cx="26568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(tangent plane at identity)</a:t>
            </a:r>
            <a:endParaRPr lang="en-CA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921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62" grpId="0"/>
      <p:bldP spid="65" grpId="0" animBg="1"/>
      <p:bldP spid="71" grpId="0"/>
      <p:bldP spid="7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BC35D12-370D-E251-8745-DEF121161BA6}"/>
              </a:ext>
            </a:extLst>
          </p:cNvPr>
          <p:cNvSpPr/>
          <p:nvPr/>
        </p:nvSpPr>
        <p:spPr>
          <a:xfrm>
            <a:off x="186364" y="285750"/>
            <a:ext cx="5739520" cy="31432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6D21C4B-AF81-885D-B04A-D46C162F565E}"/>
              </a:ext>
            </a:extLst>
          </p:cNvPr>
          <p:cNvSpPr/>
          <p:nvPr/>
        </p:nvSpPr>
        <p:spPr>
          <a:xfrm>
            <a:off x="186364" y="3910088"/>
            <a:ext cx="5739520" cy="269234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55F016-A906-CF54-E4A7-34D1DE7AC056}"/>
                  </a:ext>
                </a:extLst>
              </p:cNvPr>
              <p:cNvSpPr txBox="1"/>
              <p:nvPr/>
            </p:nvSpPr>
            <p:spPr>
              <a:xfrm>
                <a:off x="186364" y="285750"/>
                <a:ext cx="573952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000" b="1" dirty="0"/>
                  <a:t>Lie Group </a:t>
                </a:r>
                <a14:m>
                  <m:oMath xmlns:m="http://schemas.openxmlformats.org/officeDocument/2006/math">
                    <m:r>
                      <a:rPr lang="en-CA" sz="6000" b="1" i="1" smtClean="0">
                        <a:latin typeface="Cambria Math" panose="02040503050406030204" pitchFamily="18" charset="0"/>
                      </a:rPr>
                      <m:t>𝑺𝑶</m:t>
                    </m:r>
                    <m:r>
                      <a:rPr lang="en-CA" sz="60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60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CA" sz="60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sz="6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55F016-A906-CF54-E4A7-34D1DE7AC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64" y="285750"/>
                <a:ext cx="5739520" cy="1015663"/>
              </a:xfrm>
              <a:prstGeom prst="rect">
                <a:avLst/>
              </a:prstGeom>
              <a:blipFill>
                <a:blip r:embed="rId3"/>
                <a:stretch>
                  <a:fillRect l="-4251" t="-18675" b="-403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C0E6D1-7F98-D203-1715-AA13788A61EA}"/>
                  </a:ext>
                </a:extLst>
              </p:cNvPr>
              <p:cNvSpPr txBox="1"/>
              <p:nvPr/>
            </p:nvSpPr>
            <p:spPr>
              <a:xfrm>
                <a:off x="266700" y="1212680"/>
                <a:ext cx="2664127" cy="1088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x-IV_mathan" sz="6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IV_mathan" sz="600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x-IV_mathan" sz="600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d>
                        <m:dPr>
                          <m:ctrlPr>
                            <a:rPr lang="x-IV_mathan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x-IV_mathan" sz="600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C0E6D1-7F98-D203-1715-AA13788A6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" y="1212680"/>
                <a:ext cx="2664127" cy="10885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8C4FAE-BD96-CA73-2B43-6882786FF4C7}"/>
                  </a:ext>
                </a:extLst>
              </p:cNvPr>
              <p:cNvSpPr txBox="1"/>
              <p:nvPr/>
            </p:nvSpPr>
            <p:spPr>
              <a:xfrm>
                <a:off x="1598764" y="2301183"/>
                <a:ext cx="2714397" cy="1088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x-IV_mathan" sz="6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IV_mathan" sz="600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x-IV_mathan" sz="6000"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d>
                        <m:dPr>
                          <m:ctrlPr>
                            <a:rPr lang="x-IV_mathan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x-IV_mathan" sz="600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8C4FAE-BD96-CA73-2B43-6882786FF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764" y="2301183"/>
                <a:ext cx="2714397" cy="10885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C32BF2-296A-E497-22F8-7AC4DA370E42}"/>
                  </a:ext>
                </a:extLst>
              </p:cNvPr>
              <p:cNvSpPr txBox="1"/>
              <p:nvPr/>
            </p:nvSpPr>
            <p:spPr>
              <a:xfrm>
                <a:off x="3152938" y="1285520"/>
                <a:ext cx="270388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x-IV_mathan" sz="6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IV_mathan" sz="600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x-IV_mathan" sz="6000"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  <m:d>
                        <m:dPr>
                          <m:ctrlPr>
                            <a:rPr lang="x-IV_mathan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x-IV_mathan" sz="60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C32BF2-296A-E497-22F8-7AC4DA370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2938" y="1285520"/>
                <a:ext cx="2703882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14647A92-B90F-4C40-22BF-1DAC53CD50AA}"/>
              </a:ext>
            </a:extLst>
          </p:cNvPr>
          <p:cNvGrpSpPr/>
          <p:nvPr/>
        </p:nvGrpSpPr>
        <p:grpSpPr>
          <a:xfrm>
            <a:off x="6857999" y="285750"/>
            <a:ext cx="5060193" cy="3143250"/>
            <a:chOff x="6877049" y="285750"/>
            <a:chExt cx="5060193" cy="314325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851EAB2-6D96-4746-D2D0-77C8F7EF1BAC}"/>
                </a:ext>
              </a:extLst>
            </p:cNvPr>
            <p:cNvSpPr/>
            <p:nvPr/>
          </p:nvSpPr>
          <p:spPr>
            <a:xfrm>
              <a:off x="6877049" y="285750"/>
              <a:ext cx="5060193" cy="3143250"/>
            </a:xfrm>
            <a:prstGeom prst="rect">
              <a:avLst/>
            </a:prstGeom>
            <a:solidFill>
              <a:srgbClr val="C5DCF1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9024E82-457B-5784-A5BA-FF37F09A9762}"/>
                    </a:ext>
                  </a:extLst>
                </p:cNvPr>
                <p:cNvSpPr txBox="1"/>
                <p:nvPr/>
              </p:nvSpPr>
              <p:spPr>
                <a:xfrm>
                  <a:off x="6877050" y="285750"/>
                  <a:ext cx="5060192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6000" b="1" dirty="0"/>
                    <a:t>Lie Group </a:t>
                  </a:r>
                  <a14:m>
                    <m:oMath xmlns:m="http://schemas.openxmlformats.org/officeDocument/2006/math">
                      <m:r>
                        <a:rPr lang="en-CA" sz="6000" b="1" i="1" smtClean="0">
                          <a:latin typeface="Cambria Math" panose="02040503050406030204" pitchFamily="18" charset="0"/>
                        </a:rPr>
                        <m:t>𝑮</m:t>
                      </m:r>
                    </m:oMath>
                  </a14:m>
                  <a:endParaRPr lang="en-CA" sz="6000" b="1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9024E82-457B-5784-A5BA-FF37F09A97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7050" y="285750"/>
                  <a:ext cx="5060192" cy="1015663"/>
                </a:xfrm>
                <a:prstGeom prst="rect">
                  <a:avLst/>
                </a:prstGeom>
                <a:blipFill>
                  <a:blip r:embed="rId7"/>
                  <a:stretch>
                    <a:fillRect t="-18675" b="-4036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C3F650B-6361-34D1-6701-9557FE73D838}"/>
                    </a:ext>
                  </a:extLst>
                </p:cNvPr>
                <p:cNvSpPr txBox="1"/>
                <p:nvPr/>
              </p:nvSpPr>
              <p:spPr>
                <a:xfrm>
                  <a:off x="6996123" y="1212680"/>
                  <a:ext cx="2423484" cy="1323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x-IV_mathan" sz="8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80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C3F650B-6361-34D1-6701-9557FE73D8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6123" y="1212680"/>
                  <a:ext cx="2423484" cy="132343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F64AAAC-7A96-6116-AC87-3465F33BCB95}"/>
                    </a:ext>
                  </a:extLst>
                </p:cNvPr>
                <p:cNvSpPr txBox="1"/>
                <p:nvPr/>
              </p:nvSpPr>
              <p:spPr>
                <a:xfrm>
                  <a:off x="9419607" y="1857375"/>
                  <a:ext cx="2400208" cy="1323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x-IV_mathan" sz="8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80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F64AAAC-7A96-6116-AC87-3465F33BCB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9607" y="1857375"/>
                  <a:ext cx="2400208" cy="132343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59DA39-889A-07E1-BFFD-5D9D9D6167A9}"/>
                  </a:ext>
                </a:extLst>
              </p:cNvPr>
              <p:cNvSpPr txBox="1"/>
              <p:nvPr/>
            </p:nvSpPr>
            <p:spPr>
              <a:xfrm>
                <a:off x="186364" y="3910088"/>
                <a:ext cx="573952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000" b="1" dirty="0"/>
                  <a:t>Lie Algebra </a:t>
                </a:r>
                <a14:m>
                  <m:oMath xmlns:m="http://schemas.openxmlformats.org/officeDocument/2006/math">
                    <m:r>
                      <a:rPr lang="en-GB" sz="6000" b="1" i="1" smtClean="0">
                        <a:latin typeface="Cambria Math" panose="02040503050406030204" pitchFamily="18" charset="0"/>
                      </a:rPr>
                      <m:t>𝖘𝖔</m:t>
                    </m:r>
                    <m:r>
                      <a:rPr lang="en-CA" sz="60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60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CA" sz="60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sz="60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59DA39-889A-07E1-BFFD-5D9D9D616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64" y="3910088"/>
                <a:ext cx="5739520" cy="1015663"/>
              </a:xfrm>
              <a:prstGeom prst="rect">
                <a:avLst/>
              </a:prstGeom>
              <a:blipFill>
                <a:blip r:embed="rId10"/>
                <a:stretch>
                  <a:fillRect l="-6057" t="-17964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493208F-4CFF-607E-5860-A691E5C8C8D2}"/>
                  </a:ext>
                </a:extLst>
              </p:cNvPr>
              <p:cNvSpPr txBox="1"/>
              <p:nvPr/>
            </p:nvSpPr>
            <p:spPr>
              <a:xfrm>
                <a:off x="456608" y="4870079"/>
                <a:ext cx="1537729" cy="1088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493208F-4CFF-607E-5860-A691E5C8C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08" y="4870079"/>
                <a:ext cx="1537729" cy="108850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B619FC0-8FAC-31C5-8B11-F03CABA9F0E5}"/>
                  </a:ext>
                </a:extLst>
              </p:cNvPr>
              <p:cNvSpPr txBox="1"/>
              <p:nvPr/>
            </p:nvSpPr>
            <p:spPr>
              <a:xfrm>
                <a:off x="2305598" y="5350397"/>
                <a:ext cx="1501052" cy="1088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B619FC0-8FAC-31C5-8B11-F03CABA9F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598" y="5350397"/>
                <a:ext cx="1501052" cy="108850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D68917-0510-C309-A639-0B68F4E944CD}"/>
                  </a:ext>
                </a:extLst>
              </p:cNvPr>
              <p:cNvSpPr txBox="1"/>
              <p:nvPr/>
            </p:nvSpPr>
            <p:spPr>
              <a:xfrm>
                <a:off x="4183546" y="4878985"/>
                <a:ext cx="1479764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D68917-0510-C309-A639-0B68F4E94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546" y="4878985"/>
                <a:ext cx="1479764" cy="101566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7F1D5F04-68B0-3FA0-6254-D3368B0EE7B6}"/>
              </a:ext>
            </a:extLst>
          </p:cNvPr>
          <p:cNvGrpSpPr/>
          <p:nvPr/>
        </p:nvGrpSpPr>
        <p:grpSpPr>
          <a:xfrm>
            <a:off x="6857999" y="3910088"/>
            <a:ext cx="5060193" cy="2692342"/>
            <a:chOff x="6877049" y="4043438"/>
            <a:chExt cx="5060193" cy="269234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E096F75-AF51-4A95-B41D-ED68A45A1C10}"/>
                </a:ext>
              </a:extLst>
            </p:cNvPr>
            <p:cNvSpPr/>
            <p:nvPr/>
          </p:nvSpPr>
          <p:spPr>
            <a:xfrm>
              <a:off x="6877049" y="4043438"/>
              <a:ext cx="5060193" cy="2692342"/>
            </a:xfrm>
            <a:prstGeom prst="rect">
              <a:avLst/>
            </a:prstGeom>
            <a:solidFill>
              <a:srgbClr val="F7CCAF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8F012BC-58A5-ADEE-C46C-0B9C11A706B8}"/>
                    </a:ext>
                  </a:extLst>
                </p:cNvPr>
                <p:cNvSpPr txBox="1"/>
                <p:nvPr/>
              </p:nvSpPr>
              <p:spPr>
                <a:xfrm>
                  <a:off x="6877050" y="4052022"/>
                  <a:ext cx="5060192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6000" b="1" dirty="0"/>
                    <a:t>Lie Algebra </a:t>
                  </a:r>
                  <a14:m>
                    <m:oMath xmlns:m="http://schemas.openxmlformats.org/officeDocument/2006/math">
                      <m:r>
                        <a:rPr lang="en-GB" sz="6000" b="1" i="1" smtClean="0">
                          <a:latin typeface="Cambria Math" panose="02040503050406030204" pitchFamily="18" charset="0"/>
                        </a:rPr>
                        <m:t>𝖌</m:t>
                      </m:r>
                    </m:oMath>
                  </a14:m>
                  <a:endParaRPr lang="en-CA" sz="6000" b="1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8F012BC-58A5-ADEE-C46C-0B9C11A706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7050" y="4052022"/>
                  <a:ext cx="5060192" cy="1015663"/>
                </a:xfrm>
                <a:prstGeom prst="rect">
                  <a:avLst/>
                </a:prstGeom>
                <a:blipFill>
                  <a:blip r:embed="rId14"/>
                  <a:stretch>
                    <a:fillRect t="-18675" b="-4036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2FD2392-D80B-529E-3DB3-11C02A28EFEE}"/>
                    </a:ext>
                  </a:extLst>
                </p:cNvPr>
                <p:cNvSpPr txBox="1"/>
                <p:nvPr/>
              </p:nvSpPr>
              <p:spPr>
                <a:xfrm>
                  <a:off x="7762968" y="4760472"/>
                  <a:ext cx="1095493" cy="14465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CA" sz="8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2FD2392-D80B-529E-3DB3-11C02A28EF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2968" y="4760472"/>
                  <a:ext cx="1095493" cy="144655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C0154D3-B77F-0FE2-999F-838A418C1BBC}"/>
                    </a:ext>
                  </a:extLst>
                </p:cNvPr>
                <p:cNvSpPr txBox="1"/>
                <p:nvPr/>
              </p:nvSpPr>
              <p:spPr>
                <a:xfrm>
                  <a:off x="9905452" y="5256065"/>
                  <a:ext cx="1073499" cy="14465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CA" sz="8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C0154D3-B77F-0FE2-999F-838A418C1B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5452" y="5256065"/>
                  <a:ext cx="1073499" cy="144655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F909A03A-636D-A602-760D-22364D4ABFD7}"/>
              </a:ext>
            </a:extLst>
          </p:cNvPr>
          <p:cNvSpPr/>
          <p:nvPr/>
        </p:nvSpPr>
        <p:spPr>
          <a:xfrm>
            <a:off x="5688949" y="1361782"/>
            <a:ext cx="1303889" cy="991186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B0B983F-0B4E-8D24-B497-8932E5EC1E29}"/>
              </a:ext>
            </a:extLst>
          </p:cNvPr>
          <p:cNvSpPr/>
          <p:nvPr/>
        </p:nvSpPr>
        <p:spPr>
          <a:xfrm>
            <a:off x="5688949" y="4854804"/>
            <a:ext cx="1303889" cy="991186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88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922447-2F21-CFEE-81C2-015667480264}"/>
              </a:ext>
            </a:extLst>
          </p:cNvPr>
          <p:cNvSpPr txBox="1"/>
          <p:nvPr/>
        </p:nvSpPr>
        <p:spPr>
          <a:xfrm>
            <a:off x="25504" y="-76200"/>
            <a:ext cx="665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/>
              <a:t>Quantum Operators: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93ACB4-F7A6-4AED-A6BC-615D9516436A}"/>
              </a:ext>
            </a:extLst>
          </p:cNvPr>
          <p:cNvGrpSpPr/>
          <p:nvPr/>
        </p:nvGrpSpPr>
        <p:grpSpPr>
          <a:xfrm>
            <a:off x="82654" y="906804"/>
            <a:ext cx="3374924" cy="4601260"/>
            <a:chOff x="82654" y="1021104"/>
            <a:chExt cx="3374924" cy="46012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9B2034A-48F3-40EB-A31A-0B6B839DDBBA}"/>
                </a:ext>
              </a:extLst>
            </p:cNvPr>
            <p:cNvSpPr/>
            <p:nvPr/>
          </p:nvSpPr>
          <p:spPr>
            <a:xfrm>
              <a:off x="82654" y="1021104"/>
              <a:ext cx="3374924" cy="460126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B43326F-039C-6C42-07A3-E9863767C07D}"/>
                    </a:ext>
                  </a:extLst>
                </p:cNvPr>
                <p:cNvSpPr txBox="1"/>
                <p:nvPr/>
              </p:nvSpPr>
              <p:spPr>
                <a:xfrm>
                  <a:off x="152043" y="1021104"/>
                  <a:ext cx="3305535" cy="46012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noFill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a14:m>
                  <a:r>
                    <a:rPr lang="en-GB" sz="4800" dirty="0"/>
                    <a:t> </a:t>
                  </a:r>
                </a:p>
                <a:p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a14:m>
                  <a:r>
                    <a:rPr lang="en-GB" sz="4800" dirty="0"/>
                    <a:t> </a:t>
                  </a:r>
                </a:p>
                <a:p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  <m:r>
                        <a:rPr lang="en-GB" sz="48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a14:m>
                  <a:r>
                    <a:rPr lang="en-GB" sz="4800" dirty="0"/>
                    <a:t> </a:t>
                  </a:r>
                </a:p>
                <a:p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acc>
                      <m:r>
                        <a:rPr lang="en-GB" sz="48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a14:m>
                  <a:r>
                    <a:rPr lang="en-GB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B43326F-039C-6C42-07A3-E9863767C0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043" y="1021104"/>
                  <a:ext cx="3305535" cy="46012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86490B-7EBC-8E14-CE1A-4B760E2AC0B5}"/>
              </a:ext>
            </a:extLst>
          </p:cNvPr>
          <p:cNvGrpSpPr/>
          <p:nvPr/>
        </p:nvGrpSpPr>
        <p:grpSpPr>
          <a:xfrm>
            <a:off x="3611000" y="906804"/>
            <a:ext cx="4716397" cy="4601260"/>
            <a:chOff x="3611000" y="1021104"/>
            <a:chExt cx="4716397" cy="46012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B4322B-064C-DEE7-619D-F88423B8ABFE}"/>
                </a:ext>
              </a:extLst>
            </p:cNvPr>
            <p:cNvSpPr/>
            <p:nvPr/>
          </p:nvSpPr>
          <p:spPr>
            <a:xfrm>
              <a:off x="3663252" y="1021104"/>
              <a:ext cx="4502180" cy="4601260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5B7F092-64E0-1875-D6E7-5756CA4FCCCF}"/>
                    </a:ext>
                  </a:extLst>
                </p:cNvPr>
                <p:cNvSpPr txBox="1"/>
                <p:nvPr/>
              </p:nvSpPr>
              <p:spPr>
                <a:xfrm>
                  <a:off x="3611000" y="1398964"/>
                  <a:ext cx="4716397" cy="37532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4200"/>
                    </a:spcAft>
                  </a:pP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ℏ 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f>
                            <m:f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f>
                            <m:f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</m:oMath>
                  </a14:m>
                  <a:r>
                    <a:rPr lang="en-GB" sz="3600" dirty="0"/>
                    <a:t> </a:t>
                  </a:r>
                </a:p>
                <a:p>
                  <a:pPr>
                    <a:spcAft>
                      <a:spcPts val="4200"/>
                    </a:spcAft>
                  </a:pP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ℏ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f>
                            <m:f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f>
                            <m:f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</m:oMath>
                  </a14:m>
                  <a:r>
                    <a:rPr lang="en-GB" sz="3600" dirty="0"/>
                    <a:t> </a:t>
                  </a:r>
                </a:p>
                <a:p>
                  <a:pPr>
                    <a:spcAft>
                      <a:spcPts val="4200"/>
                    </a:spcAft>
                  </a:pP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acc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ℏ 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f>
                            <m:f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f>
                            <m:f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a14:m>
                  <a:r>
                    <a:rPr lang="en-GB" sz="3600" dirty="0"/>
                    <a:t> 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5B7F092-64E0-1875-D6E7-5756CA4FCC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1000" y="1398964"/>
                  <a:ext cx="4716397" cy="375327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631310B-5A5F-18D5-FAF8-0CE7859F6A5D}"/>
              </a:ext>
            </a:extLst>
          </p:cNvPr>
          <p:cNvGrpSpPr/>
          <p:nvPr/>
        </p:nvGrpSpPr>
        <p:grpSpPr>
          <a:xfrm>
            <a:off x="8310358" y="906804"/>
            <a:ext cx="3853424" cy="4601260"/>
            <a:chOff x="8310358" y="1021104"/>
            <a:chExt cx="3853424" cy="46012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BB25DB0-34C3-EBA7-220B-E610FFCE8E00}"/>
                </a:ext>
              </a:extLst>
            </p:cNvPr>
            <p:cNvSpPr/>
            <p:nvPr/>
          </p:nvSpPr>
          <p:spPr>
            <a:xfrm>
              <a:off x="8310358" y="1021104"/>
              <a:ext cx="3779938" cy="460126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8D5A06B-0D1C-006B-E0D2-4D359652B71A}"/>
                    </a:ext>
                  </a:extLst>
                </p:cNvPr>
                <p:cNvSpPr txBox="1"/>
                <p:nvPr/>
              </p:nvSpPr>
              <p:spPr>
                <a:xfrm>
                  <a:off x="8370272" y="1310446"/>
                  <a:ext cx="3793510" cy="39303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2400"/>
                    </a:spcAft>
                  </a:pP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4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GB" sz="4800" b="0" i="0" dirty="0"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4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GB" sz="4800" dirty="0"/>
                    <a:t> </a:t>
                  </a:r>
                </a:p>
                <a:p>
                  <a:pPr>
                    <a:spcAft>
                      <a:spcPts val="2400"/>
                    </a:spcAft>
                  </a:pP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GB" sz="4800" b="0" i="0" dirty="0"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GB" sz="4800" dirty="0">
                      <a:solidFill>
                        <a:srgbClr val="002060"/>
                      </a:solidFill>
                    </a:rPr>
                    <a:t>  </a:t>
                  </a:r>
                  <a:endParaRPr lang="en-GB" sz="4800" dirty="0"/>
                </a:p>
                <a:p>
                  <a:pPr>
                    <a:spcAft>
                      <a:spcPts val="2400"/>
                    </a:spcAft>
                  </a:pP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acc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GB" sz="4800" b="0" i="0" dirty="0"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GB" sz="4800" dirty="0"/>
                    <a:t>  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8D5A06B-0D1C-006B-E0D2-4D359652B7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70272" y="1310446"/>
                  <a:ext cx="3793510" cy="393030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50B27C4-C3C6-0163-F488-3A9171EF0CBF}"/>
              </a:ext>
            </a:extLst>
          </p:cNvPr>
          <p:cNvGrpSpPr/>
          <p:nvPr/>
        </p:nvGrpSpPr>
        <p:grpSpPr>
          <a:xfrm>
            <a:off x="1698421" y="5163657"/>
            <a:ext cx="8224170" cy="1694343"/>
            <a:chOff x="1698421" y="5163657"/>
            <a:chExt cx="8224170" cy="169434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25401F-529F-A06E-7107-262F12D1CD91}"/>
                </a:ext>
              </a:extLst>
            </p:cNvPr>
            <p:cNvSpPr txBox="1"/>
            <p:nvPr/>
          </p:nvSpPr>
          <p:spPr>
            <a:xfrm>
              <a:off x="1698421" y="5842337"/>
              <a:ext cx="822417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0" dirty="0"/>
                <a:t>Members of Lie Algebras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70805BB-EBC8-1402-C9E9-9778FEB3A9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83288" y="5163657"/>
              <a:ext cx="0" cy="813396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4FC9D6A-40DE-BFDD-70DF-B85AA4E6DA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06366" y="5163657"/>
              <a:ext cx="0" cy="813396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E999404-A46B-4A6C-295B-162A5879FF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4948" y="5163657"/>
              <a:ext cx="0" cy="813396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6233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2816B4-50A0-524A-BAD9-D3CF0D290D9C}"/>
              </a:ext>
            </a:extLst>
          </p:cNvPr>
          <p:cNvSpPr txBox="1"/>
          <p:nvPr/>
        </p:nvSpPr>
        <p:spPr>
          <a:xfrm>
            <a:off x="0" y="1676400"/>
            <a:ext cx="12192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u="sng" dirty="0"/>
              <a:t>Prove</a:t>
            </a:r>
            <a:r>
              <a:rPr lang="en-GB" sz="8800" dirty="0"/>
              <a:t>: </a:t>
            </a:r>
            <a:r>
              <a:rPr lang="en-GB" sz="8800" b="1" dirty="0"/>
              <a:t>sum</a:t>
            </a:r>
            <a:r>
              <a:rPr lang="en-GB" sz="8800" dirty="0"/>
              <a:t> of tangent vectors is a tangent vector</a:t>
            </a:r>
            <a:endParaRPr lang="en-CA" sz="8800" dirty="0"/>
          </a:p>
        </p:txBody>
      </p:sp>
    </p:spTree>
    <p:extLst>
      <p:ext uri="{BB962C8B-B14F-4D97-AF65-F5344CB8AC3E}">
        <p14:creationId xmlns:p14="http://schemas.microsoft.com/office/powerpoint/2010/main" val="12691692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07D437F3-24D6-CDA8-93CF-B11E9CFC8A02}"/>
              </a:ext>
            </a:extLst>
          </p:cNvPr>
          <p:cNvSpPr/>
          <p:nvPr/>
        </p:nvSpPr>
        <p:spPr>
          <a:xfrm>
            <a:off x="245806" y="211732"/>
            <a:ext cx="11700388" cy="6420798"/>
          </a:xfrm>
          <a:prstGeom prst="rect">
            <a:avLst/>
          </a:prstGeom>
          <a:solidFill>
            <a:srgbClr val="DDEBF7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FE5CDCD-24A4-8655-DE38-BAB52D11DA61}"/>
              </a:ext>
            </a:extLst>
          </p:cNvPr>
          <p:cNvSpPr/>
          <p:nvPr/>
        </p:nvSpPr>
        <p:spPr>
          <a:xfrm rot="1907391">
            <a:off x="2576322" y="3330422"/>
            <a:ext cx="8299747" cy="2261726"/>
          </a:xfrm>
          <a:custGeom>
            <a:avLst/>
            <a:gdLst>
              <a:gd name="connsiteX0" fmla="*/ 0 w 3200400"/>
              <a:gd name="connsiteY0" fmla="*/ 872125 h 872125"/>
              <a:gd name="connsiteX1" fmla="*/ 1047750 w 3200400"/>
              <a:gd name="connsiteY1" fmla="*/ 33925 h 872125"/>
              <a:gd name="connsiteX2" fmla="*/ 3200400 w 3200400"/>
              <a:gd name="connsiteY2" fmla="*/ 243475 h 8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0400" h="872125">
                <a:moveTo>
                  <a:pt x="0" y="872125"/>
                </a:moveTo>
                <a:cubicBezTo>
                  <a:pt x="257175" y="505412"/>
                  <a:pt x="514350" y="138700"/>
                  <a:pt x="1047750" y="33925"/>
                </a:cubicBezTo>
                <a:cubicBezTo>
                  <a:pt x="1581150" y="-70850"/>
                  <a:pt x="2390775" y="86312"/>
                  <a:pt x="3200400" y="243475"/>
                </a:cubicBezTo>
              </a:path>
            </a:pathLst>
          </a:custGeom>
          <a:noFill/>
          <a:ln w="152400"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295B10-B891-EE40-5F06-1DC0CA523EC9}"/>
              </a:ext>
            </a:extLst>
          </p:cNvPr>
          <p:cNvSpPr/>
          <p:nvPr/>
        </p:nvSpPr>
        <p:spPr>
          <a:xfrm>
            <a:off x="2227181" y="2529623"/>
            <a:ext cx="7294030" cy="3888404"/>
          </a:xfrm>
          <a:custGeom>
            <a:avLst/>
            <a:gdLst>
              <a:gd name="connsiteX0" fmla="*/ 3714750 w 3714750"/>
              <a:gd name="connsiteY0" fmla="*/ 399160 h 1980310"/>
              <a:gd name="connsiteX1" fmla="*/ 1943100 w 3714750"/>
              <a:gd name="connsiteY1" fmla="*/ 75310 h 1980310"/>
              <a:gd name="connsiteX2" fmla="*/ 742950 w 3714750"/>
              <a:gd name="connsiteY2" fmla="*/ 1656460 h 1980310"/>
              <a:gd name="connsiteX3" fmla="*/ 0 w 3714750"/>
              <a:gd name="connsiteY3" fmla="*/ 1980310 h 198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0" h="1980310">
                <a:moveTo>
                  <a:pt x="3714750" y="399160"/>
                </a:moveTo>
                <a:cubicBezTo>
                  <a:pt x="3076575" y="132460"/>
                  <a:pt x="2438400" y="-134240"/>
                  <a:pt x="1943100" y="75310"/>
                </a:cubicBezTo>
                <a:cubicBezTo>
                  <a:pt x="1447800" y="284860"/>
                  <a:pt x="1066800" y="1338960"/>
                  <a:pt x="742950" y="1656460"/>
                </a:cubicBezTo>
                <a:cubicBezTo>
                  <a:pt x="419100" y="1973960"/>
                  <a:pt x="209550" y="1977135"/>
                  <a:pt x="0" y="1980310"/>
                </a:cubicBezTo>
              </a:path>
            </a:pathLst>
          </a:custGeom>
          <a:noFill/>
          <a:ln w="1524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2D6E27-A82A-7D81-B087-4E85F4C04A07}"/>
              </a:ext>
            </a:extLst>
          </p:cNvPr>
          <p:cNvSpPr/>
          <p:nvPr/>
        </p:nvSpPr>
        <p:spPr>
          <a:xfrm>
            <a:off x="5466995" y="2353253"/>
            <a:ext cx="783236" cy="7832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0638DBE-BAE9-89FB-B78D-80EB52522113}"/>
              </a:ext>
            </a:extLst>
          </p:cNvPr>
          <p:cNvCxnSpPr>
            <a:cxnSpLocks/>
          </p:cNvCxnSpPr>
          <p:nvPr/>
        </p:nvCxnSpPr>
        <p:spPr>
          <a:xfrm>
            <a:off x="5843031" y="2703288"/>
            <a:ext cx="2277571" cy="784071"/>
          </a:xfrm>
          <a:prstGeom prst="straightConnector1">
            <a:avLst/>
          </a:prstGeom>
          <a:ln w="228600">
            <a:solidFill>
              <a:srgbClr val="8235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D9BD0FA-5DA5-3BE9-4398-13C978184088}"/>
              </a:ext>
            </a:extLst>
          </p:cNvPr>
          <p:cNvCxnSpPr>
            <a:cxnSpLocks/>
          </p:cNvCxnSpPr>
          <p:nvPr/>
        </p:nvCxnSpPr>
        <p:spPr>
          <a:xfrm flipH="1">
            <a:off x="4345546" y="2666103"/>
            <a:ext cx="1513068" cy="1277247"/>
          </a:xfrm>
          <a:prstGeom prst="straightConnector1">
            <a:avLst/>
          </a:prstGeom>
          <a:ln w="228600">
            <a:solidFill>
              <a:srgbClr val="005C2A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56B1BA-73BE-3DED-1A49-BFCD11E41B68}"/>
                  </a:ext>
                </a:extLst>
              </p:cNvPr>
              <p:cNvSpPr txBox="1"/>
              <p:nvPr/>
            </p:nvSpPr>
            <p:spPr>
              <a:xfrm>
                <a:off x="6694872" y="4422946"/>
                <a:ext cx="2277571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x-IV_mathan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GB" sz="8000" i="1" dirty="0">
                  <a:solidFill>
                    <a:srgbClr val="FF66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56B1BA-73BE-3DED-1A49-BFCD11E41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872" y="4422946"/>
                <a:ext cx="2277571" cy="22467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63B6EB1-86E0-824D-A07D-E4A00B41A2D8}"/>
                  </a:ext>
                </a:extLst>
              </p:cNvPr>
              <p:cNvSpPr txBox="1"/>
              <p:nvPr/>
            </p:nvSpPr>
            <p:spPr>
              <a:xfrm>
                <a:off x="1231869" y="3943350"/>
                <a:ext cx="2473689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x-IV_mathan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GB" sz="8000" i="1" dirty="0">
                  <a:solidFill>
                    <a:srgbClr val="FF66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6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63B6EB1-86E0-824D-A07D-E4A00B41A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869" y="3943350"/>
                <a:ext cx="2473689" cy="22467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295B94A-E32C-4CEA-BCD1-9C66113F60A4}"/>
                  </a:ext>
                </a:extLst>
              </p:cNvPr>
              <p:cNvSpPr txBox="1"/>
              <p:nvPr/>
            </p:nvSpPr>
            <p:spPr>
              <a:xfrm>
                <a:off x="5140165" y="269109"/>
                <a:ext cx="6238837" cy="1107996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x-IV_mathan" sz="6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CA" sz="6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295B94A-E32C-4CEA-BCD1-9C66113F6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0165" y="269109"/>
                <a:ext cx="6238837" cy="11079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84EE37A-3763-255B-F3DE-A5825745E53E}"/>
                  </a:ext>
                </a:extLst>
              </p:cNvPr>
              <p:cNvSpPr txBox="1"/>
              <p:nvPr/>
            </p:nvSpPr>
            <p:spPr>
              <a:xfrm>
                <a:off x="144964" y="113563"/>
                <a:ext cx="506019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7200" b="1" dirty="0"/>
                  <a:t>Lie Group </a:t>
                </a:r>
                <a14:m>
                  <m:oMath xmlns:m="http://schemas.openxmlformats.org/officeDocument/2006/math">
                    <m:r>
                      <a:rPr lang="en-CA" sz="7200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CA" sz="7200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84EE37A-3763-255B-F3DE-A5825745E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64" y="113563"/>
                <a:ext cx="5060192" cy="1200329"/>
              </a:xfrm>
              <a:prstGeom prst="rect">
                <a:avLst/>
              </a:prstGeom>
              <a:blipFill>
                <a:blip r:embed="rId11"/>
                <a:stretch>
                  <a:fillRect l="-5181" t="-19289" b="-4111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C1182CB1-D465-BBA9-228A-F5F11CAA54A1}"/>
              </a:ext>
            </a:extLst>
          </p:cNvPr>
          <p:cNvGrpSpPr/>
          <p:nvPr/>
        </p:nvGrpSpPr>
        <p:grpSpPr>
          <a:xfrm>
            <a:off x="411755" y="1467514"/>
            <a:ext cx="4728410" cy="1834092"/>
            <a:chOff x="411755" y="1467514"/>
            <a:chExt cx="4728410" cy="18340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63DC818-DDCB-28B2-2C11-4DDF6C520540}"/>
                    </a:ext>
                  </a:extLst>
                </p:cNvPr>
                <p:cNvSpPr txBox="1"/>
                <p:nvPr/>
              </p:nvSpPr>
              <p:spPr>
                <a:xfrm>
                  <a:off x="411755" y="1467514"/>
                  <a:ext cx="3905173" cy="1555169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005C2A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GB" sz="6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6600" b="0" i="1" smtClean="0">
                              <a:latin typeface="Cambria Math" panose="02040503050406030204" pitchFamily="18" charset="0"/>
                            </a:rPr>
                            <m:t>𝑑𝐵</m:t>
                          </m:r>
                        </m:num>
                        <m:den>
                          <m:r>
                            <a:rPr lang="en-GB" sz="6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6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d>
                        <m:dPr>
                          <m:ctrlPr>
                            <a:rPr lang="x-IV_mathan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en-CA" sz="6600" dirty="0"/>
                    <a:t> </a:t>
                  </a: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63DC818-DDCB-28B2-2C11-4DDF6C5205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755" y="1467514"/>
                  <a:ext cx="3905173" cy="155516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57150">
                  <a:solidFill>
                    <a:srgbClr val="005C2A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E21A874-AF92-289C-C0F7-0D4D64EC62AD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>
              <a:off x="4316928" y="2245099"/>
              <a:ext cx="823237" cy="1056507"/>
            </a:xfrm>
            <a:prstGeom prst="line">
              <a:avLst/>
            </a:prstGeom>
            <a:ln w="38100">
              <a:solidFill>
                <a:srgbClr val="005C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C277A5A-AC51-6237-5937-C42B1366DA79}"/>
              </a:ext>
            </a:extLst>
          </p:cNvPr>
          <p:cNvGrpSpPr/>
          <p:nvPr/>
        </p:nvGrpSpPr>
        <p:grpSpPr>
          <a:xfrm>
            <a:off x="6694872" y="1383077"/>
            <a:ext cx="5010959" cy="1636547"/>
            <a:chOff x="6694872" y="1383077"/>
            <a:chExt cx="5010959" cy="16365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6675A93-F397-24A5-DA9F-206958361F22}"/>
                    </a:ext>
                  </a:extLst>
                </p:cNvPr>
                <p:cNvSpPr txBox="1"/>
                <p:nvPr/>
              </p:nvSpPr>
              <p:spPr>
                <a:xfrm>
                  <a:off x="7712854" y="1383077"/>
                  <a:ext cx="3992977" cy="1555169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8235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GB" sz="6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66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GB" sz="6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66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d>
                        <m:dPr>
                          <m:ctrlPr>
                            <a:rPr lang="x-IV_mathan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a14:m>
                  <a:r>
                    <a:rPr lang="en-CA" sz="6600" dirty="0"/>
                    <a:t> </a:t>
                  </a: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6675A93-F397-24A5-DA9F-206958361F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2854" y="1383077"/>
                  <a:ext cx="3992977" cy="155516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57150">
                  <a:solidFill>
                    <a:srgbClr val="8235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29F0807-66E8-17DF-7B76-1199B4431552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 flipV="1">
              <a:off x="6694872" y="2160662"/>
              <a:ext cx="1017982" cy="858962"/>
            </a:xfrm>
            <a:prstGeom prst="line">
              <a:avLst/>
            </a:prstGeom>
            <a:ln w="38100">
              <a:solidFill>
                <a:srgbClr val="823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F1CF24F-10F4-1564-D298-93AEC3ACAC45}"/>
              </a:ext>
            </a:extLst>
          </p:cNvPr>
          <p:cNvCxnSpPr>
            <a:cxnSpLocks/>
          </p:cNvCxnSpPr>
          <p:nvPr/>
        </p:nvCxnSpPr>
        <p:spPr>
          <a:xfrm flipH="1">
            <a:off x="5878227" y="1288417"/>
            <a:ext cx="81229" cy="1026703"/>
          </a:xfrm>
          <a:prstGeom prst="straightConnector1">
            <a:avLst/>
          </a:prstGeom>
          <a:ln w="1524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85208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13" grpId="0" animBg="1"/>
      <p:bldP spid="12" grpId="0" animBg="1"/>
      <p:bldP spid="15" grpId="0" animBg="1"/>
      <p:bldP spid="22" grpId="0"/>
      <p:bldP spid="23" grpId="0"/>
      <p:bldP spid="26" grpId="0" animBg="1"/>
      <p:bldP spid="2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639890-1386-C6B0-043A-51B8D5186D86}"/>
                  </a:ext>
                </a:extLst>
              </p:cNvPr>
              <p:cNvSpPr txBox="1"/>
              <p:nvPr/>
            </p:nvSpPr>
            <p:spPr>
              <a:xfrm>
                <a:off x="433919" y="33283"/>
                <a:ext cx="68517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GB" sz="6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x-IV_mathan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6600" i="1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x-IV_mathan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CA" sz="6600" i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639890-1386-C6B0-043A-51B8D5186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19" y="33283"/>
                <a:ext cx="6851784" cy="11079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CA9D42-C246-860C-9265-B7D08C3A4D75}"/>
                  </a:ext>
                </a:extLst>
              </p:cNvPr>
              <p:cNvSpPr txBox="1"/>
              <p:nvPr/>
            </p:nvSpPr>
            <p:spPr>
              <a:xfrm>
                <a:off x="50460" y="1179740"/>
                <a:ext cx="10096430" cy="2451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5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5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x-IV_mathan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x-IV_mathan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5400" i="1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4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x-IV_mathan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en-GB" sz="44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x-IV_mathan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x-IV_mathan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4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x-IV_mathan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4400" i="1" dirty="0"/>
                  <a:t> 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CA9D42-C246-860C-9265-B7D08C3A4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60" y="1179740"/>
                <a:ext cx="10096430" cy="24515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C3D6BC-AE45-57AB-60AE-3893D3BAA63F}"/>
                  </a:ext>
                </a:extLst>
              </p:cNvPr>
              <p:cNvSpPr txBox="1"/>
              <p:nvPr/>
            </p:nvSpPr>
            <p:spPr>
              <a:xfrm>
                <a:off x="50459" y="4569165"/>
                <a:ext cx="10096431" cy="22298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𝑑𝐴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4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d>
                          <m:dPr>
                            <m:ctrlPr>
                              <a:rPr lang="x-IV_mathan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GB" sz="44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x-IV_mathan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x-IV_mathan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𝑑𝐵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4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d>
                          <m:dPr>
                            <m:ctrlPr>
                              <a:rPr lang="x-IV_mathan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4400" i="1" dirty="0"/>
                  <a:t> 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44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lang="en-GB" sz="540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  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CA" sz="5400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C3D6BC-AE45-57AB-60AE-3893D3BAA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9" y="4569165"/>
                <a:ext cx="10096431" cy="22298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155D375-8CBE-9E9A-CF08-27020587B517}"/>
                  </a:ext>
                </a:extLst>
              </p:cNvPr>
              <p:cNvSpPr txBox="1"/>
              <p:nvPr/>
            </p:nvSpPr>
            <p:spPr>
              <a:xfrm>
                <a:off x="9436425" y="5684085"/>
                <a:ext cx="275557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CA" sz="6000" i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155D375-8CBE-9E9A-CF08-27020587B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6425" y="5684085"/>
                <a:ext cx="2755575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99ACE9-A12F-97A8-9491-3FA05D701F6D}"/>
                  </a:ext>
                </a:extLst>
              </p:cNvPr>
              <p:cNvSpPr txBox="1"/>
              <p:nvPr/>
            </p:nvSpPr>
            <p:spPr>
              <a:xfrm>
                <a:off x="581404" y="3695291"/>
                <a:ext cx="1837332" cy="830997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80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800" i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99ACE9-A12F-97A8-9491-3FA05D701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04" y="3695291"/>
                <a:ext cx="1837332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8065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build="p"/>
      <p:bldP spid="12" grpId="0"/>
      <p:bldP spid="1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D9DFD4-4DBC-9596-357A-041CD543CE13}"/>
                  </a:ext>
                </a:extLst>
              </p:cNvPr>
              <p:cNvSpPr txBox="1"/>
              <p:nvPr/>
            </p:nvSpPr>
            <p:spPr>
              <a:xfrm>
                <a:off x="43074" y="116112"/>
                <a:ext cx="12221498" cy="20734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4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2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4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sSup>
                      <m:sSupPr>
                        <m:ctrlPr>
                          <a:rPr lang="en-GB"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2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4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  <m:r>
                      <a:rPr lang="en-GB" sz="4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4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2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4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4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2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GB" sz="4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4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+⋯</m:t>
                        </m:r>
                      </m:e>
                    </m:d>
                    <m:d>
                      <m:dPr>
                        <m:ctrlPr>
                          <a:rPr lang="en-GB"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2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4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4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2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GB" sz="4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4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+⋯</m:t>
                        </m:r>
                      </m:e>
                    </m:d>
                  </m:oMath>
                </a14:m>
                <a:r>
                  <a:rPr lang="en-GB" sz="42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4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r>
                      <a:rPr lang="en-GB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en-GB" sz="4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000" i="1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GB" sz="4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    2</m:t>
                        </m:r>
                        <m:r>
                          <a:rPr lang="en-GB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GB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4000" i="1">
                        <a:latin typeface="Cambria Math" panose="02040503050406030204" pitchFamily="18" charset="0"/>
                      </a:rPr>
                      <m:t>+⋯</m:t>
                    </m:r>
                  </m:oMath>
                </a14:m>
                <a:r>
                  <a:rPr lang="en-GB" sz="4000" b="0" dirty="0">
                    <a:solidFill>
                      <a:srgbClr val="0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D9DFD4-4DBC-9596-357A-041CD543C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4" y="116112"/>
                <a:ext cx="12221498" cy="20734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C2F41B-FD31-9B7A-302A-A594EF4C1292}"/>
                  </a:ext>
                </a:extLst>
              </p:cNvPr>
              <p:cNvSpPr txBox="1"/>
              <p:nvPr/>
            </p:nvSpPr>
            <p:spPr>
              <a:xfrm>
                <a:off x="43074" y="2448883"/>
                <a:ext cx="12221497" cy="10492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4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GB" sz="4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GB" sz="4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sup>
                    </m:sSup>
                    <m:r>
                      <a:rPr lang="en-GB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000" i="1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GB" sz="4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GB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4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+⋯</m:t>
                    </m:r>
                  </m:oMath>
                </a14:m>
                <a:r>
                  <a:rPr lang="en-GB" sz="4000" dirty="0">
                    <a:solidFill>
                      <a:srgbClr val="00000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C2F41B-FD31-9B7A-302A-A594EF4C1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4" y="2448883"/>
                <a:ext cx="12221497" cy="10492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9014BBF1-E215-DE77-A5A8-F03FFA093F35}"/>
              </a:ext>
            </a:extLst>
          </p:cNvPr>
          <p:cNvGrpSpPr/>
          <p:nvPr/>
        </p:nvGrpSpPr>
        <p:grpSpPr>
          <a:xfrm>
            <a:off x="2495048" y="1278501"/>
            <a:ext cx="3234519" cy="4184999"/>
            <a:chOff x="2495048" y="1278501"/>
            <a:chExt cx="3234519" cy="41849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5C3369C-2E89-1718-9AC0-4B995B0EE2FB}"/>
                </a:ext>
              </a:extLst>
            </p:cNvPr>
            <p:cNvSpPr txBox="1"/>
            <p:nvPr/>
          </p:nvSpPr>
          <p:spPr>
            <a:xfrm>
              <a:off x="2495048" y="3709174"/>
              <a:ext cx="323451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400" dirty="0">
                  <a:solidFill>
                    <a:srgbClr val="0070C0"/>
                  </a:solidFill>
                </a:rPr>
                <a:t>Same 1</a:t>
              </a:r>
              <a:r>
                <a:rPr lang="en-GB" sz="5400" baseline="30000" dirty="0">
                  <a:solidFill>
                    <a:srgbClr val="0070C0"/>
                  </a:solidFill>
                </a:rPr>
                <a:t>st</a:t>
              </a:r>
              <a:r>
                <a:rPr lang="en-GB" sz="5400" dirty="0">
                  <a:solidFill>
                    <a:srgbClr val="0070C0"/>
                  </a:solidFill>
                </a:rPr>
                <a:t> order term</a:t>
              </a:r>
              <a:endParaRPr lang="en-CA" sz="5400" dirty="0">
                <a:solidFill>
                  <a:srgbClr val="0070C0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4BB7171-ABFB-74A9-FC4E-32F5CB63C57B}"/>
                </a:ext>
              </a:extLst>
            </p:cNvPr>
            <p:cNvSpPr/>
            <p:nvPr/>
          </p:nvSpPr>
          <p:spPr>
            <a:xfrm>
              <a:off x="3135089" y="2600005"/>
              <a:ext cx="2019002" cy="854157"/>
            </a:xfrm>
            <a:prstGeom prst="rect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2BB24F-30A9-84E3-11D5-0537A509F2FA}"/>
                </a:ext>
              </a:extLst>
            </p:cNvPr>
            <p:cNvSpPr/>
            <p:nvPr/>
          </p:nvSpPr>
          <p:spPr>
            <a:xfrm>
              <a:off x="3135087" y="1278501"/>
              <a:ext cx="2019004" cy="854157"/>
            </a:xfrm>
            <a:prstGeom prst="rect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A0753EF-E7E3-72D1-5967-CD2DA00116BE}"/>
              </a:ext>
            </a:extLst>
          </p:cNvPr>
          <p:cNvGrpSpPr/>
          <p:nvPr/>
        </p:nvGrpSpPr>
        <p:grpSpPr>
          <a:xfrm>
            <a:off x="6582552" y="1278501"/>
            <a:ext cx="3794080" cy="4184999"/>
            <a:chOff x="6582552" y="1278501"/>
            <a:chExt cx="3794080" cy="418499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FC8E4B-6E07-1428-988E-46D97FB12332}"/>
                </a:ext>
              </a:extLst>
            </p:cNvPr>
            <p:cNvSpPr txBox="1"/>
            <p:nvPr/>
          </p:nvSpPr>
          <p:spPr>
            <a:xfrm>
              <a:off x="6582552" y="3709174"/>
              <a:ext cx="379408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400" dirty="0">
                  <a:solidFill>
                    <a:srgbClr val="FF0000"/>
                  </a:solidFill>
                </a:rPr>
                <a:t>Different 2</a:t>
              </a:r>
              <a:r>
                <a:rPr lang="en-GB" sz="5400" baseline="30000" dirty="0">
                  <a:solidFill>
                    <a:srgbClr val="FF0000"/>
                  </a:solidFill>
                </a:rPr>
                <a:t>nd</a:t>
              </a:r>
              <a:r>
                <a:rPr lang="en-GB" sz="5400" dirty="0">
                  <a:solidFill>
                    <a:srgbClr val="FF0000"/>
                  </a:solidFill>
                </a:rPr>
                <a:t> order term</a:t>
              </a:r>
              <a:endParaRPr lang="en-CA" sz="5400" dirty="0">
                <a:solidFill>
                  <a:srgbClr val="FF0000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79D8D6-056B-1CFE-17C9-3812D7C6A5F8}"/>
                </a:ext>
              </a:extLst>
            </p:cNvPr>
            <p:cNvSpPr/>
            <p:nvPr/>
          </p:nvSpPr>
          <p:spPr>
            <a:xfrm>
              <a:off x="7469658" y="2600005"/>
              <a:ext cx="2138801" cy="854157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rgbClr val="FF0000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50D2120-362D-B2F9-13D7-D0132DA91AAC}"/>
                </a:ext>
              </a:extLst>
            </p:cNvPr>
            <p:cNvSpPr/>
            <p:nvPr/>
          </p:nvSpPr>
          <p:spPr>
            <a:xfrm>
              <a:off x="7469656" y="1278501"/>
              <a:ext cx="2138801" cy="854157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F31239D-1F38-8882-7BDB-01D141DE7BE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2200" y="999360"/>
              <a:ext cx="1492560" cy="24289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F31239D-1F38-8882-7BDB-01D141DE7B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2840" y="990000"/>
                <a:ext cx="1511280" cy="2447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1142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002">
        <p:fade/>
      </p:transition>
    </mc:Choice>
    <mc:Fallback xmlns="">
      <p:transition spd="med" advTm="190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D9DFD4-4DBC-9596-357A-041CD543CE13}"/>
                  </a:ext>
                </a:extLst>
              </p:cNvPr>
              <p:cNvSpPr txBox="1"/>
              <p:nvPr/>
            </p:nvSpPr>
            <p:spPr>
              <a:xfrm>
                <a:off x="43074" y="116112"/>
                <a:ext cx="12221498" cy="20734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4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2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4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sSup>
                      <m:sSupPr>
                        <m:ctrlPr>
                          <a:rPr lang="en-GB"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2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4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  <m:r>
                      <a:rPr lang="en-GB" sz="4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4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2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4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4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2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GB" sz="4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4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+⋯</m:t>
                        </m:r>
                      </m:e>
                    </m:d>
                    <m:d>
                      <m:dPr>
                        <m:ctrlPr>
                          <a:rPr lang="en-GB" sz="4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2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4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4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2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GB" sz="4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4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+⋯</m:t>
                        </m:r>
                      </m:e>
                    </m:d>
                  </m:oMath>
                </a14:m>
                <a:r>
                  <a:rPr lang="en-GB" sz="42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4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r>
                      <a:rPr lang="en-GB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en-GB" sz="4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000" i="1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GB" sz="4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    2</m:t>
                        </m:r>
                        <m:r>
                          <a:rPr lang="en-GB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GB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4000" i="1">
                        <a:latin typeface="Cambria Math" panose="02040503050406030204" pitchFamily="18" charset="0"/>
                      </a:rPr>
                      <m:t>+⋯</m:t>
                    </m:r>
                  </m:oMath>
                </a14:m>
                <a:r>
                  <a:rPr lang="en-GB" sz="4000" b="0" dirty="0">
                    <a:solidFill>
                      <a:srgbClr val="0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D9DFD4-4DBC-9596-357A-041CD543C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4" y="116112"/>
                <a:ext cx="12221498" cy="20734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C2F41B-FD31-9B7A-302A-A594EF4C1292}"/>
                  </a:ext>
                </a:extLst>
              </p:cNvPr>
              <p:cNvSpPr txBox="1"/>
              <p:nvPr/>
            </p:nvSpPr>
            <p:spPr>
              <a:xfrm>
                <a:off x="43074" y="2448883"/>
                <a:ext cx="12221497" cy="10492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4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GB" sz="4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GB" sz="4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sup>
                    </m:sSup>
                    <m:r>
                      <a:rPr lang="en-GB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000" i="1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GB" sz="4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GB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4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+⋯</m:t>
                    </m:r>
                  </m:oMath>
                </a14:m>
                <a:r>
                  <a:rPr lang="en-GB" sz="4000" dirty="0">
                    <a:solidFill>
                      <a:srgbClr val="00000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C2F41B-FD31-9B7A-302A-A594EF4C1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4" y="2448883"/>
                <a:ext cx="12221497" cy="10492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04BB7171-ABFB-74A9-FC4E-32F5CB63C57B}"/>
              </a:ext>
            </a:extLst>
          </p:cNvPr>
          <p:cNvSpPr/>
          <p:nvPr/>
        </p:nvSpPr>
        <p:spPr>
          <a:xfrm>
            <a:off x="3135089" y="2600005"/>
            <a:ext cx="2019002" cy="85415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2BB24F-30A9-84E3-11D5-0537A509F2FA}"/>
              </a:ext>
            </a:extLst>
          </p:cNvPr>
          <p:cNvSpPr/>
          <p:nvPr/>
        </p:nvSpPr>
        <p:spPr>
          <a:xfrm>
            <a:off x="3135087" y="1278501"/>
            <a:ext cx="2019004" cy="85415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79D8D6-056B-1CFE-17C9-3812D7C6A5F8}"/>
              </a:ext>
            </a:extLst>
          </p:cNvPr>
          <p:cNvSpPr/>
          <p:nvPr/>
        </p:nvSpPr>
        <p:spPr>
          <a:xfrm>
            <a:off x="7469658" y="2600005"/>
            <a:ext cx="2138801" cy="8541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0D2120-362D-B2F9-13D7-D0132DA91AAC}"/>
              </a:ext>
            </a:extLst>
          </p:cNvPr>
          <p:cNvSpPr/>
          <p:nvPr/>
        </p:nvSpPr>
        <p:spPr>
          <a:xfrm>
            <a:off x="7469656" y="1278501"/>
            <a:ext cx="2138801" cy="8541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37B2F37-3BDF-C21A-C8D0-57F9227E7664}"/>
                  </a:ext>
                </a:extLst>
              </p:cNvPr>
              <p:cNvSpPr txBox="1"/>
              <p:nvPr/>
            </p:nvSpPr>
            <p:spPr>
              <a:xfrm>
                <a:off x="1788290" y="3696667"/>
                <a:ext cx="7820167" cy="14221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6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6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sSub>
                      <m:sSubPr>
                        <m:ctrlPr>
                          <a:rPr lang="en-GB" sz="6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6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sz="6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GB" sz="6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sz="6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6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GB" sz="6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sz="6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GB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6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  <m:r>
                      <a:rPr lang="en-GB" sz="6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6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GB" sz="6000" b="0" dirty="0">
                    <a:solidFill>
                      <a:srgbClr val="0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37B2F37-3BDF-C21A-C8D0-57F9227E7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290" y="3696667"/>
                <a:ext cx="7820167" cy="14221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0A79E8-C667-24C0-AD22-A46B5533464A}"/>
                  </a:ext>
                </a:extLst>
              </p:cNvPr>
              <p:cNvSpPr txBox="1"/>
              <p:nvPr/>
            </p:nvSpPr>
            <p:spPr>
              <a:xfrm>
                <a:off x="1683729" y="5303080"/>
                <a:ext cx="7970293" cy="14221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6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6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sSub>
                      <m:sSubPr>
                        <m:ctrlPr>
                          <a:rPr lang="en-GB" sz="6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6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sz="60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GB" sz="6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GB" sz="6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60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GB" sz="6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GB" sz="60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  <m:sub>
                        <m:r>
                          <a:rPr lang="en-GB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6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  <m:r>
                      <a:rPr lang="en-GB" sz="6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6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GB" sz="6000" b="0" dirty="0">
                    <a:solidFill>
                      <a:srgbClr val="0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0A79E8-C667-24C0-AD22-A46B55334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3729" y="5303080"/>
                <a:ext cx="7970293" cy="14221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3386309-6714-62EF-03EC-CBE82904364F}"/>
              </a:ext>
            </a:extLst>
          </p:cNvPr>
          <p:cNvCxnSpPr>
            <a:cxnSpLocks/>
          </p:cNvCxnSpPr>
          <p:nvPr/>
        </p:nvCxnSpPr>
        <p:spPr>
          <a:xfrm>
            <a:off x="0" y="3608388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540C307-470C-AE2C-C8E7-76337FD2150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292160" y="3795120"/>
              <a:ext cx="4063320" cy="26874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540C307-470C-AE2C-C8E7-76337FD215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82800" y="3785760"/>
                <a:ext cx="4082040" cy="2706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385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746">
        <p:fade/>
      </p:transition>
    </mc:Choice>
    <mc:Fallback xmlns="">
      <p:transition spd="med" advTm="177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3B24E58F-A564-B038-69E6-5EFF0CD3F952}"/>
              </a:ext>
            </a:extLst>
          </p:cNvPr>
          <p:cNvGrpSpPr/>
          <p:nvPr/>
        </p:nvGrpSpPr>
        <p:grpSpPr>
          <a:xfrm>
            <a:off x="6534150" y="2167344"/>
            <a:ext cx="5354385" cy="4500156"/>
            <a:chOff x="6534150" y="2167344"/>
            <a:chExt cx="5354385" cy="4500156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A0D3EAF-025A-D824-432A-0BF56F1663DA}"/>
                </a:ext>
              </a:extLst>
            </p:cNvPr>
            <p:cNvGrpSpPr/>
            <p:nvPr/>
          </p:nvGrpSpPr>
          <p:grpSpPr>
            <a:xfrm>
              <a:off x="6840450" y="3800096"/>
              <a:ext cx="2398807" cy="2073941"/>
              <a:chOff x="6840450" y="3800096"/>
              <a:chExt cx="2398807" cy="2073941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FC9B7E7-DCE9-8E5C-87FE-204BAA66F060}"/>
                  </a:ext>
                </a:extLst>
              </p:cNvPr>
              <p:cNvSpPr/>
              <p:nvPr/>
            </p:nvSpPr>
            <p:spPr>
              <a:xfrm>
                <a:off x="6840450" y="3800096"/>
                <a:ext cx="2324100" cy="760947"/>
              </a:xfrm>
              <a:custGeom>
                <a:avLst/>
                <a:gdLst>
                  <a:gd name="connsiteX0" fmla="*/ 0 w 2401223"/>
                  <a:gd name="connsiteY0" fmla="*/ 760947 h 2075397"/>
                  <a:gd name="connsiteX1" fmla="*/ 2324100 w 2401223"/>
                  <a:gd name="connsiteY1" fmla="*/ 56097 h 2075397"/>
                  <a:gd name="connsiteX2" fmla="*/ 1619250 w 2401223"/>
                  <a:gd name="connsiteY2" fmla="*/ 2075397 h 2075397"/>
                  <a:gd name="connsiteX0" fmla="*/ 0 w 2324100"/>
                  <a:gd name="connsiteY0" fmla="*/ 760947 h 760947"/>
                  <a:gd name="connsiteX1" fmla="*/ 2324100 w 2324100"/>
                  <a:gd name="connsiteY1" fmla="*/ 56097 h 760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24100" h="760947">
                    <a:moveTo>
                      <a:pt x="0" y="760947"/>
                    </a:moveTo>
                    <a:cubicBezTo>
                      <a:pt x="1027112" y="298984"/>
                      <a:pt x="2054225" y="-162978"/>
                      <a:pt x="2324100" y="56097"/>
                    </a:cubicBezTo>
                  </a:path>
                </a:pathLst>
              </a:custGeom>
              <a:noFill/>
              <a:ln w="152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B80BAF40-C67C-6709-D1F9-1947C18CCD4C}"/>
                  </a:ext>
                </a:extLst>
              </p:cNvPr>
              <p:cNvSpPr/>
              <p:nvPr/>
            </p:nvSpPr>
            <p:spPr>
              <a:xfrm>
                <a:off x="8457284" y="3854737"/>
                <a:ext cx="781973" cy="2019300"/>
              </a:xfrm>
              <a:custGeom>
                <a:avLst/>
                <a:gdLst>
                  <a:gd name="connsiteX0" fmla="*/ 0 w 2401223"/>
                  <a:gd name="connsiteY0" fmla="*/ 760947 h 2075397"/>
                  <a:gd name="connsiteX1" fmla="*/ 2324100 w 2401223"/>
                  <a:gd name="connsiteY1" fmla="*/ 56097 h 2075397"/>
                  <a:gd name="connsiteX2" fmla="*/ 1619250 w 2401223"/>
                  <a:gd name="connsiteY2" fmla="*/ 2075397 h 2075397"/>
                  <a:gd name="connsiteX0" fmla="*/ 704850 w 781973"/>
                  <a:gd name="connsiteY0" fmla="*/ 0 h 2019300"/>
                  <a:gd name="connsiteX1" fmla="*/ 0 w 781973"/>
                  <a:gd name="connsiteY1" fmla="*/ 2019300 h 2019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1973" h="2019300">
                    <a:moveTo>
                      <a:pt x="704850" y="0"/>
                    </a:moveTo>
                    <a:cubicBezTo>
                      <a:pt x="974725" y="219075"/>
                      <a:pt x="487362" y="1119187"/>
                      <a:pt x="0" y="2019300"/>
                    </a:cubicBezTo>
                  </a:path>
                </a:pathLst>
              </a:custGeom>
              <a:noFill/>
              <a:ln w="152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928EA53-7C2E-09D4-8DE6-C7C10FEC5DA1}"/>
                </a:ext>
              </a:extLst>
            </p:cNvPr>
            <p:cNvGrpSpPr/>
            <p:nvPr/>
          </p:nvGrpSpPr>
          <p:grpSpPr>
            <a:xfrm>
              <a:off x="8685261" y="2213869"/>
              <a:ext cx="2462761" cy="2296374"/>
              <a:chOff x="8685261" y="2213869"/>
              <a:chExt cx="2462761" cy="229637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3665EC19-823A-5896-2089-3B8E7C207F70}"/>
                  </a:ext>
                </a:extLst>
              </p:cNvPr>
              <p:cNvSpPr/>
              <p:nvPr/>
            </p:nvSpPr>
            <p:spPr>
              <a:xfrm rot="14032548">
                <a:off x="9758149" y="3120369"/>
                <a:ext cx="1210198" cy="1569549"/>
              </a:xfrm>
              <a:custGeom>
                <a:avLst/>
                <a:gdLst>
                  <a:gd name="connsiteX0" fmla="*/ 3714750 w 3714750"/>
                  <a:gd name="connsiteY0" fmla="*/ 399160 h 1980310"/>
                  <a:gd name="connsiteX1" fmla="*/ 1943100 w 3714750"/>
                  <a:gd name="connsiteY1" fmla="*/ 75310 h 1980310"/>
                  <a:gd name="connsiteX2" fmla="*/ 742950 w 3714750"/>
                  <a:gd name="connsiteY2" fmla="*/ 1656460 h 1980310"/>
                  <a:gd name="connsiteX3" fmla="*/ 0 w 3714750"/>
                  <a:gd name="connsiteY3" fmla="*/ 1980310 h 1980310"/>
                  <a:gd name="connsiteX0" fmla="*/ 2971800 w 2971800"/>
                  <a:gd name="connsiteY0" fmla="*/ 399160 h 1656460"/>
                  <a:gd name="connsiteX1" fmla="*/ 1200150 w 2971800"/>
                  <a:gd name="connsiteY1" fmla="*/ 75310 h 1656460"/>
                  <a:gd name="connsiteX2" fmla="*/ 0 w 2971800"/>
                  <a:gd name="connsiteY2" fmla="*/ 1656460 h 1656460"/>
                  <a:gd name="connsiteX0" fmla="*/ 2635215 w 2635215"/>
                  <a:gd name="connsiteY0" fmla="*/ 367230 h 1163368"/>
                  <a:gd name="connsiteX1" fmla="*/ 863565 w 2635215"/>
                  <a:gd name="connsiteY1" fmla="*/ 43380 h 1163368"/>
                  <a:gd name="connsiteX2" fmla="*/ 0 w 2635215"/>
                  <a:gd name="connsiteY2" fmla="*/ 1163368 h 1163368"/>
                  <a:gd name="connsiteX0" fmla="*/ 2175821 w 2175821"/>
                  <a:gd name="connsiteY0" fmla="*/ 228546 h 1225344"/>
                  <a:gd name="connsiteX1" fmla="*/ 863565 w 2175821"/>
                  <a:gd name="connsiteY1" fmla="*/ 105356 h 1225344"/>
                  <a:gd name="connsiteX2" fmla="*/ 0 w 2175821"/>
                  <a:gd name="connsiteY2" fmla="*/ 1225344 h 1225344"/>
                  <a:gd name="connsiteX0" fmla="*/ 863565 w 863565"/>
                  <a:gd name="connsiteY0" fmla="*/ 0 h 1119988"/>
                  <a:gd name="connsiteX1" fmla="*/ 0 w 863565"/>
                  <a:gd name="connsiteY1" fmla="*/ 1119988 h 1119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63565" h="1119988">
                    <a:moveTo>
                      <a:pt x="863565" y="0"/>
                    </a:moveTo>
                    <a:cubicBezTo>
                      <a:pt x="500928" y="166133"/>
                      <a:pt x="323850" y="802488"/>
                      <a:pt x="0" y="1119988"/>
                    </a:cubicBezTo>
                  </a:path>
                </a:pathLst>
              </a:custGeom>
              <a:noFill/>
              <a:ln w="152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C6F1DED-8C98-99CA-DF33-6789D019B7EA}"/>
                  </a:ext>
                </a:extLst>
              </p:cNvPr>
              <p:cNvSpPr/>
              <p:nvPr/>
            </p:nvSpPr>
            <p:spPr>
              <a:xfrm rot="14032548">
                <a:off x="7925906" y="2973224"/>
                <a:ext cx="1838993" cy="320284"/>
              </a:xfrm>
              <a:custGeom>
                <a:avLst/>
                <a:gdLst>
                  <a:gd name="connsiteX0" fmla="*/ 3714750 w 3714750"/>
                  <a:gd name="connsiteY0" fmla="*/ 399160 h 1980310"/>
                  <a:gd name="connsiteX1" fmla="*/ 1943100 w 3714750"/>
                  <a:gd name="connsiteY1" fmla="*/ 75310 h 1980310"/>
                  <a:gd name="connsiteX2" fmla="*/ 742950 w 3714750"/>
                  <a:gd name="connsiteY2" fmla="*/ 1656460 h 1980310"/>
                  <a:gd name="connsiteX3" fmla="*/ 0 w 3714750"/>
                  <a:gd name="connsiteY3" fmla="*/ 1980310 h 1980310"/>
                  <a:gd name="connsiteX0" fmla="*/ 2971800 w 2971800"/>
                  <a:gd name="connsiteY0" fmla="*/ 399160 h 1656460"/>
                  <a:gd name="connsiteX1" fmla="*/ 1200150 w 2971800"/>
                  <a:gd name="connsiteY1" fmla="*/ 75310 h 1656460"/>
                  <a:gd name="connsiteX2" fmla="*/ 0 w 2971800"/>
                  <a:gd name="connsiteY2" fmla="*/ 1656460 h 1656460"/>
                  <a:gd name="connsiteX0" fmla="*/ 2635215 w 2635215"/>
                  <a:gd name="connsiteY0" fmla="*/ 367230 h 1163368"/>
                  <a:gd name="connsiteX1" fmla="*/ 863565 w 2635215"/>
                  <a:gd name="connsiteY1" fmla="*/ 43380 h 1163368"/>
                  <a:gd name="connsiteX2" fmla="*/ 0 w 2635215"/>
                  <a:gd name="connsiteY2" fmla="*/ 1163368 h 1163368"/>
                  <a:gd name="connsiteX0" fmla="*/ 2175821 w 2175821"/>
                  <a:gd name="connsiteY0" fmla="*/ 228546 h 1225344"/>
                  <a:gd name="connsiteX1" fmla="*/ 863565 w 2175821"/>
                  <a:gd name="connsiteY1" fmla="*/ 105356 h 1225344"/>
                  <a:gd name="connsiteX2" fmla="*/ 0 w 2175821"/>
                  <a:gd name="connsiteY2" fmla="*/ 1225344 h 1225344"/>
                  <a:gd name="connsiteX0" fmla="*/ 1312256 w 1312256"/>
                  <a:gd name="connsiteY0" fmla="*/ 228546 h 228546"/>
                  <a:gd name="connsiteX1" fmla="*/ 0 w 1312256"/>
                  <a:gd name="connsiteY1" fmla="*/ 105356 h 228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2256" h="228546">
                    <a:moveTo>
                      <a:pt x="1312256" y="228546"/>
                    </a:moveTo>
                    <a:cubicBezTo>
                      <a:pt x="674081" y="-38154"/>
                      <a:pt x="362637" y="-60777"/>
                      <a:pt x="0" y="105356"/>
                    </a:cubicBezTo>
                  </a:path>
                </a:pathLst>
              </a:custGeom>
              <a:noFill/>
              <a:ln w="152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1C26910-650B-E6FB-FEC4-D94F7E28058A}"/>
                </a:ext>
              </a:extLst>
            </p:cNvPr>
            <p:cNvSpPr/>
            <p:nvPr/>
          </p:nvSpPr>
          <p:spPr>
            <a:xfrm>
              <a:off x="6534150" y="2167344"/>
              <a:ext cx="5354385" cy="4500156"/>
            </a:xfrm>
            <a:prstGeom prst="rect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2B209E4-9499-EA75-40CF-A211E9045B97}"/>
                </a:ext>
              </a:extLst>
            </p:cNvPr>
            <p:cNvSpPr/>
            <p:nvPr/>
          </p:nvSpPr>
          <p:spPr>
            <a:xfrm>
              <a:off x="8796839" y="3450419"/>
              <a:ext cx="783236" cy="78323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D2F820B-47C0-1B50-8210-03084F0D9FEA}"/>
              </a:ext>
            </a:extLst>
          </p:cNvPr>
          <p:cNvCxnSpPr>
            <a:cxnSpLocks/>
          </p:cNvCxnSpPr>
          <p:nvPr/>
        </p:nvCxnSpPr>
        <p:spPr>
          <a:xfrm flipV="1">
            <a:off x="6096000" y="0"/>
            <a:ext cx="0" cy="68580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7A7A8E1-3F49-F759-47C2-560F8DC869BB}"/>
              </a:ext>
            </a:extLst>
          </p:cNvPr>
          <p:cNvSpPr/>
          <p:nvPr/>
        </p:nvSpPr>
        <p:spPr>
          <a:xfrm rot="3412412">
            <a:off x="457333" y="3864269"/>
            <a:ext cx="4566053" cy="2322719"/>
          </a:xfrm>
          <a:custGeom>
            <a:avLst/>
            <a:gdLst>
              <a:gd name="connsiteX0" fmla="*/ 0 w 3200400"/>
              <a:gd name="connsiteY0" fmla="*/ 872125 h 872125"/>
              <a:gd name="connsiteX1" fmla="*/ 1047750 w 3200400"/>
              <a:gd name="connsiteY1" fmla="*/ 33925 h 872125"/>
              <a:gd name="connsiteX2" fmla="*/ 3200400 w 3200400"/>
              <a:gd name="connsiteY2" fmla="*/ 243475 h 872125"/>
              <a:gd name="connsiteX0" fmla="*/ 0 w 2652369"/>
              <a:gd name="connsiteY0" fmla="*/ 895644 h 895644"/>
              <a:gd name="connsiteX1" fmla="*/ 1047750 w 2652369"/>
              <a:gd name="connsiteY1" fmla="*/ 57444 h 895644"/>
              <a:gd name="connsiteX2" fmla="*/ 2652369 w 2652369"/>
              <a:gd name="connsiteY2" fmla="*/ 152402 h 895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2369" h="895644">
                <a:moveTo>
                  <a:pt x="0" y="895644"/>
                </a:moveTo>
                <a:cubicBezTo>
                  <a:pt x="257175" y="528931"/>
                  <a:pt x="514350" y="162219"/>
                  <a:pt x="1047750" y="57444"/>
                </a:cubicBezTo>
                <a:cubicBezTo>
                  <a:pt x="1581150" y="-47331"/>
                  <a:pt x="1842744" y="-4761"/>
                  <a:pt x="2652369" y="152402"/>
                </a:cubicBezTo>
              </a:path>
            </a:pathLst>
          </a:custGeom>
          <a:noFill/>
          <a:ln w="152400"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EC2CCED-EDA8-1ADF-5432-ED9B32FCE1B8}"/>
              </a:ext>
            </a:extLst>
          </p:cNvPr>
          <p:cNvSpPr/>
          <p:nvPr/>
        </p:nvSpPr>
        <p:spPr>
          <a:xfrm>
            <a:off x="662701" y="3800096"/>
            <a:ext cx="2324100" cy="760947"/>
          </a:xfrm>
          <a:custGeom>
            <a:avLst/>
            <a:gdLst>
              <a:gd name="connsiteX0" fmla="*/ 0 w 2401223"/>
              <a:gd name="connsiteY0" fmla="*/ 760947 h 2075397"/>
              <a:gd name="connsiteX1" fmla="*/ 2324100 w 2401223"/>
              <a:gd name="connsiteY1" fmla="*/ 56097 h 2075397"/>
              <a:gd name="connsiteX2" fmla="*/ 1619250 w 2401223"/>
              <a:gd name="connsiteY2" fmla="*/ 2075397 h 2075397"/>
              <a:gd name="connsiteX0" fmla="*/ 0 w 2324100"/>
              <a:gd name="connsiteY0" fmla="*/ 760947 h 760947"/>
              <a:gd name="connsiteX1" fmla="*/ 2324100 w 2324100"/>
              <a:gd name="connsiteY1" fmla="*/ 56097 h 76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24100" h="760947">
                <a:moveTo>
                  <a:pt x="0" y="760947"/>
                </a:moveTo>
                <a:cubicBezTo>
                  <a:pt x="1027112" y="298984"/>
                  <a:pt x="2054225" y="-162978"/>
                  <a:pt x="2324100" y="56097"/>
                </a:cubicBezTo>
              </a:path>
            </a:pathLst>
          </a:custGeom>
          <a:noFill/>
          <a:ln w="1524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B351E92-9532-B46C-AFF8-5D5F005E9BAC}"/>
              </a:ext>
            </a:extLst>
          </p:cNvPr>
          <p:cNvSpPr/>
          <p:nvPr/>
        </p:nvSpPr>
        <p:spPr>
          <a:xfrm>
            <a:off x="2279535" y="3854737"/>
            <a:ext cx="781973" cy="2019300"/>
          </a:xfrm>
          <a:custGeom>
            <a:avLst/>
            <a:gdLst>
              <a:gd name="connsiteX0" fmla="*/ 0 w 2401223"/>
              <a:gd name="connsiteY0" fmla="*/ 760947 h 2075397"/>
              <a:gd name="connsiteX1" fmla="*/ 2324100 w 2401223"/>
              <a:gd name="connsiteY1" fmla="*/ 56097 h 2075397"/>
              <a:gd name="connsiteX2" fmla="*/ 1619250 w 2401223"/>
              <a:gd name="connsiteY2" fmla="*/ 2075397 h 2075397"/>
              <a:gd name="connsiteX0" fmla="*/ 704850 w 781973"/>
              <a:gd name="connsiteY0" fmla="*/ 0 h 2019300"/>
              <a:gd name="connsiteX1" fmla="*/ 0 w 781973"/>
              <a:gd name="connsiteY1" fmla="*/ 2019300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1973" h="2019300">
                <a:moveTo>
                  <a:pt x="704850" y="0"/>
                </a:moveTo>
                <a:cubicBezTo>
                  <a:pt x="974725" y="219075"/>
                  <a:pt x="487362" y="1119187"/>
                  <a:pt x="0" y="2019300"/>
                </a:cubicBezTo>
              </a:path>
            </a:pathLst>
          </a:custGeom>
          <a:noFill/>
          <a:ln w="1524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982964B-13A4-9AFD-D7AD-B0A04F7B69B6}"/>
              </a:ext>
            </a:extLst>
          </p:cNvPr>
          <p:cNvSpPr/>
          <p:nvPr/>
        </p:nvSpPr>
        <p:spPr>
          <a:xfrm rot="14032548">
            <a:off x="3580400" y="3120369"/>
            <a:ext cx="1210198" cy="1569549"/>
          </a:xfrm>
          <a:custGeom>
            <a:avLst/>
            <a:gdLst>
              <a:gd name="connsiteX0" fmla="*/ 3714750 w 3714750"/>
              <a:gd name="connsiteY0" fmla="*/ 399160 h 1980310"/>
              <a:gd name="connsiteX1" fmla="*/ 1943100 w 3714750"/>
              <a:gd name="connsiteY1" fmla="*/ 75310 h 1980310"/>
              <a:gd name="connsiteX2" fmla="*/ 742950 w 3714750"/>
              <a:gd name="connsiteY2" fmla="*/ 1656460 h 1980310"/>
              <a:gd name="connsiteX3" fmla="*/ 0 w 3714750"/>
              <a:gd name="connsiteY3" fmla="*/ 1980310 h 1980310"/>
              <a:gd name="connsiteX0" fmla="*/ 2971800 w 2971800"/>
              <a:gd name="connsiteY0" fmla="*/ 399160 h 1656460"/>
              <a:gd name="connsiteX1" fmla="*/ 1200150 w 2971800"/>
              <a:gd name="connsiteY1" fmla="*/ 75310 h 1656460"/>
              <a:gd name="connsiteX2" fmla="*/ 0 w 2971800"/>
              <a:gd name="connsiteY2" fmla="*/ 1656460 h 1656460"/>
              <a:gd name="connsiteX0" fmla="*/ 2635215 w 2635215"/>
              <a:gd name="connsiteY0" fmla="*/ 367230 h 1163368"/>
              <a:gd name="connsiteX1" fmla="*/ 863565 w 2635215"/>
              <a:gd name="connsiteY1" fmla="*/ 43380 h 1163368"/>
              <a:gd name="connsiteX2" fmla="*/ 0 w 2635215"/>
              <a:gd name="connsiteY2" fmla="*/ 1163368 h 1163368"/>
              <a:gd name="connsiteX0" fmla="*/ 2175821 w 2175821"/>
              <a:gd name="connsiteY0" fmla="*/ 228546 h 1225344"/>
              <a:gd name="connsiteX1" fmla="*/ 863565 w 2175821"/>
              <a:gd name="connsiteY1" fmla="*/ 105356 h 1225344"/>
              <a:gd name="connsiteX2" fmla="*/ 0 w 2175821"/>
              <a:gd name="connsiteY2" fmla="*/ 1225344 h 1225344"/>
              <a:gd name="connsiteX0" fmla="*/ 863565 w 863565"/>
              <a:gd name="connsiteY0" fmla="*/ 0 h 1119988"/>
              <a:gd name="connsiteX1" fmla="*/ 0 w 863565"/>
              <a:gd name="connsiteY1" fmla="*/ 1119988 h 1119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3565" h="1119988">
                <a:moveTo>
                  <a:pt x="863565" y="0"/>
                </a:moveTo>
                <a:cubicBezTo>
                  <a:pt x="500928" y="166133"/>
                  <a:pt x="323850" y="802488"/>
                  <a:pt x="0" y="1119988"/>
                </a:cubicBezTo>
              </a:path>
            </a:pathLst>
          </a:custGeom>
          <a:noFill/>
          <a:ln w="1524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06E3E9C-A8DE-D464-40CB-79DCF38C3768}"/>
              </a:ext>
            </a:extLst>
          </p:cNvPr>
          <p:cNvSpPr/>
          <p:nvPr/>
        </p:nvSpPr>
        <p:spPr>
          <a:xfrm rot="14032548">
            <a:off x="1748157" y="2973224"/>
            <a:ext cx="1838993" cy="320284"/>
          </a:xfrm>
          <a:custGeom>
            <a:avLst/>
            <a:gdLst>
              <a:gd name="connsiteX0" fmla="*/ 3714750 w 3714750"/>
              <a:gd name="connsiteY0" fmla="*/ 399160 h 1980310"/>
              <a:gd name="connsiteX1" fmla="*/ 1943100 w 3714750"/>
              <a:gd name="connsiteY1" fmla="*/ 75310 h 1980310"/>
              <a:gd name="connsiteX2" fmla="*/ 742950 w 3714750"/>
              <a:gd name="connsiteY2" fmla="*/ 1656460 h 1980310"/>
              <a:gd name="connsiteX3" fmla="*/ 0 w 3714750"/>
              <a:gd name="connsiteY3" fmla="*/ 1980310 h 1980310"/>
              <a:gd name="connsiteX0" fmla="*/ 2971800 w 2971800"/>
              <a:gd name="connsiteY0" fmla="*/ 399160 h 1656460"/>
              <a:gd name="connsiteX1" fmla="*/ 1200150 w 2971800"/>
              <a:gd name="connsiteY1" fmla="*/ 75310 h 1656460"/>
              <a:gd name="connsiteX2" fmla="*/ 0 w 2971800"/>
              <a:gd name="connsiteY2" fmla="*/ 1656460 h 1656460"/>
              <a:gd name="connsiteX0" fmla="*/ 2635215 w 2635215"/>
              <a:gd name="connsiteY0" fmla="*/ 367230 h 1163368"/>
              <a:gd name="connsiteX1" fmla="*/ 863565 w 2635215"/>
              <a:gd name="connsiteY1" fmla="*/ 43380 h 1163368"/>
              <a:gd name="connsiteX2" fmla="*/ 0 w 2635215"/>
              <a:gd name="connsiteY2" fmla="*/ 1163368 h 1163368"/>
              <a:gd name="connsiteX0" fmla="*/ 2175821 w 2175821"/>
              <a:gd name="connsiteY0" fmla="*/ 228546 h 1225344"/>
              <a:gd name="connsiteX1" fmla="*/ 863565 w 2175821"/>
              <a:gd name="connsiteY1" fmla="*/ 105356 h 1225344"/>
              <a:gd name="connsiteX2" fmla="*/ 0 w 2175821"/>
              <a:gd name="connsiteY2" fmla="*/ 1225344 h 1225344"/>
              <a:gd name="connsiteX0" fmla="*/ 1312256 w 1312256"/>
              <a:gd name="connsiteY0" fmla="*/ 228546 h 228546"/>
              <a:gd name="connsiteX1" fmla="*/ 0 w 1312256"/>
              <a:gd name="connsiteY1" fmla="*/ 105356 h 228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12256" h="228546">
                <a:moveTo>
                  <a:pt x="1312256" y="228546"/>
                </a:moveTo>
                <a:cubicBezTo>
                  <a:pt x="674081" y="-38154"/>
                  <a:pt x="362637" y="-60777"/>
                  <a:pt x="0" y="105356"/>
                </a:cubicBezTo>
              </a:path>
            </a:pathLst>
          </a:custGeom>
          <a:noFill/>
          <a:ln w="1524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DD0A29D-283F-3BE1-A133-01F38360EA20}"/>
              </a:ext>
            </a:extLst>
          </p:cNvPr>
          <p:cNvSpPr/>
          <p:nvPr/>
        </p:nvSpPr>
        <p:spPr>
          <a:xfrm>
            <a:off x="2619090" y="3450419"/>
            <a:ext cx="783236" cy="7832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ADD918D-DDAC-2E92-0EFA-6F7A013C296D}"/>
              </a:ext>
            </a:extLst>
          </p:cNvPr>
          <p:cNvCxnSpPr>
            <a:cxnSpLocks/>
          </p:cNvCxnSpPr>
          <p:nvPr/>
        </p:nvCxnSpPr>
        <p:spPr>
          <a:xfrm>
            <a:off x="3010708" y="3830302"/>
            <a:ext cx="1661898" cy="945676"/>
          </a:xfrm>
          <a:prstGeom prst="straightConnector1">
            <a:avLst/>
          </a:prstGeom>
          <a:ln w="190500">
            <a:solidFill>
              <a:srgbClr val="8235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07CFFF-0A0B-013B-4127-53AAFD891F4B}"/>
              </a:ext>
            </a:extLst>
          </p:cNvPr>
          <p:cNvCxnSpPr>
            <a:cxnSpLocks/>
          </p:cNvCxnSpPr>
          <p:nvPr/>
        </p:nvCxnSpPr>
        <p:spPr>
          <a:xfrm>
            <a:off x="2939081" y="3892346"/>
            <a:ext cx="1661898" cy="945676"/>
          </a:xfrm>
          <a:prstGeom prst="straightConnector1">
            <a:avLst/>
          </a:prstGeom>
          <a:ln w="190500">
            <a:solidFill>
              <a:srgbClr val="0070C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95E8AFA-17C0-C8E5-F8CD-9146E6A60B94}"/>
              </a:ext>
            </a:extLst>
          </p:cNvPr>
          <p:cNvCxnSpPr>
            <a:cxnSpLocks/>
          </p:cNvCxnSpPr>
          <p:nvPr/>
        </p:nvCxnSpPr>
        <p:spPr>
          <a:xfrm>
            <a:off x="3078668" y="3692298"/>
            <a:ext cx="1661898" cy="945676"/>
          </a:xfrm>
          <a:prstGeom prst="straightConnector1">
            <a:avLst/>
          </a:prstGeom>
          <a:ln w="190500">
            <a:solidFill>
              <a:srgbClr val="00662E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8C2BDDA-B06A-0C28-CC3B-89A13E65578E}"/>
              </a:ext>
            </a:extLst>
          </p:cNvPr>
          <p:cNvSpPr txBox="1"/>
          <p:nvPr/>
        </p:nvSpPr>
        <p:spPr>
          <a:xfrm>
            <a:off x="108823" y="119886"/>
            <a:ext cx="56019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Infinite number of curves through the identity with the same tangent vector.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F298AA3-1662-EF65-B274-6DAC16CC3623}"/>
                  </a:ext>
                </a:extLst>
              </p:cNvPr>
              <p:cNvSpPr txBox="1"/>
              <p:nvPr/>
            </p:nvSpPr>
            <p:spPr>
              <a:xfrm>
                <a:off x="6286572" y="43686"/>
                <a:ext cx="5601964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400" dirty="0"/>
                  <a:t>Tangent vector </a:t>
                </a:r>
                <a14:m>
                  <m:oMath xmlns:m="http://schemas.openxmlformats.org/officeDocument/2006/math">
                    <m:r>
                      <a:rPr lang="en-GB" sz="4400" i="1" dirty="0" smtClean="0">
                        <a:solidFill>
                          <a:srgbClr val="C04E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4400" dirty="0"/>
                  <a:t> generates the unique curve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4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4400" b="0" i="1" smtClean="0">
                            <a:solidFill>
                              <a:srgbClr val="C04E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</m:oMath>
                </a14:m>
                <a:endParaRPr lang="en-CA" sz="4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F298AA3-1662-EF65-B274-6DAC16CC3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72" y="43686"/>
                <a:ext cx="5601964" cy="2123658"/>
              </a:xfrm>
              <a:prstGeom prst="rect">
                <a:avLst/>
              </a:prstGeom>
              <a:blipFill>
                <a:blip r:embed="rId4"/>
                <a:stretch>
                  <a:fillRect t="-5731" r="-1523" b="-126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00B09D1-6731-E851-43D0-2E34B7340D31}"/>
              </a:ext>
            </a:extLst>
          </p:cNvPr>
          <p:cNvSpPr/>
          <p:nvPr/>
        </p:nvSpPr>
        <p:spPr>
          <a:xfrm rot="3412412">
            <a:off x="6635082" y="3864269"/>
            <a:ext cx="4566053" cy="2322719"/>
          </a:xfrm>
          <a:custGeom>
            <a:avLst/>
            <a:gdLst>
              <a:gd name="connsiteX0" fmla="*/ 0 w 3200400"/>
              <a:gd name="connsiteY0" fmla="*/ 872125 h 872125"/>
              <a:gd name="connsiteX1" fmla="*/ 1047750 w 3200400"/>
              <a:gd name="connsiteY1" fmla="*/ 33925 h 872125"/>
              <a:gd name="connsiteX2" fmla="*/ 3200400 w 3200400"/>
              <a:gd name="connsiteY2" fmla="*/ 243475 h 872125"/>
              <a:gd name="connsiteX0" fmla="*/ 0 w 2652369"/>
              <a:gd name="connsiteY0" fmla="*/ 895644 h 895644"/>
              <a:gd name="connsiteX1" fmla="*/ 1047750 w 2652369"/>
              <a:gd name="connsiteY1" fmla="*/ 57444 h 895644"/>
              <a:gd name="connsiteX2" fmla="*/ 2652369 w 2652369"/>
              <a:gd name="connsiteY2" fmla="*/ 152402 h 895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2369" h="895644">
                <a:moveTo>
                  <a:pt x="0" y="895644"/>
                </a:moveTo>
                <a:cubicBezTo>
                  <a:pt x="257175" y="528931"/>
                  <a:pt x="514350" y="162219"/>
                  <a:pt x="1047750" y="57444"/>
                </a:cubicBezTo>
                <a:cubicBezTo>
                  <a:pt x="1581150" y="-47331"/>
                  <a:pt x="1842744" y="-4761"/>
                  <a:pt x="2652369" y="152402"/>
                </a:cubicBezTo>
              </a:path>
            </a:pathLst>
          </a:custGeom>
          <a:noFill/>
          <a:ln w="152400"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A822DB8-CFA3-F2B2-6D4F-AC27BADDA1D7}"/>
                  </a:ext>
                </a:extLst>
              </p:cNvPr>
              <p:cNvSpPr txBox="1"/>
              <p:nvPr/>
            </p:nvSpPr>
            <p:spPr>
              <a:xfrm>
                <a:off x="9043953" y="5353254"/>
                <a:ext cx="1662685" cy="1552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8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4800" b="0" i="1" smtClean="0">
                              <a:solidFill>
                                <a:srgbClr val="C04E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A822DB8-CFA3-F2B2-6D4F-AC27BADDA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3953" y="5353254"/>
                <a:ext cx="1662685" cy="15526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A51EEF8C-A9BA-0252-DA9A-3582B28CDFB1}"/>
              </a:ext>
            </a:extLst>
          </p:cNvPr>
          <p:cNvGrpSpPr/>
          <p:nvPr/>
        </p:nvGrpSpPr>
        <p:grpSpPr>
          <a:xfrm>
            <a:off x="9188457" y="3849352"/>
            <a:ext cx="2298782" cy="1346880"/>
            <a:chOff x="9188457" y="3849352"/>
            <a:chExt cx="2298782" cy="1346880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05D1502-CB5D-CF05-0ABD-E3AA7CE0BFAB}"/>
                </a:ext>
              </a:extLst>
            </p:cNvPr>
            <p:cNvCxnSpPr>
              <a:cxnSpLocks/>
            </p:cNvCxnSpPr>
            <p:nvPr/>
          </p:nvCxnSpPr>
          <p:spPr>
            <a:xfrm>
              <a:off x="9188457" y="3849352"/>
              <a:ext cx="1661898" cy="945676"/>
            </a:xfrm>
            <a:prstGeom prst="straightConnector1">
              <a:avLst/>
            </a:prstGeom>
            <a:ln w="190500">
              <a:solidFill>
                <a:srgbClr val="8235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910DC4D-061F-154E-0BD7-D9A26781451C}"/>
                    </a:ext>
                  </a:extLst>
                </p:cNvPr>
                <p:cNvSpPr txBox="1"/>
                <p:nvPr/>
              </p:nvSpPr>
              <p:spPr>
                <a:xfrm>
                  <a:off x="10874262" y="4180569"/>
                  <a:ext cx="612977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6000" i="1">
                            <a:solidFill>
                              <a:srgbClr val="C04E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910DC4D-061F-154E-0BD7-D9A2678145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74262" y="4180569"/>
                  <a:ext cx="612977" cy="101566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15013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82"/>
    </mc:Choice>
    <mc:Fallback xmlns="">
      <p:transition spd="slow" advTm="213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  <p:bldP spid="8" grpId="0" animBg="1"/>
      <p:bldP spid="15" grpId="0" animBg="1"/>
      <p:bldP spid="36" grpId="0"/>
      <p:bldP spid="40" grpId="0" animBg="1"/>
      <p:bldP spid="4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2816B4-50A0-524A-BAD9-D3CF0D290D9C}"/>
              </a:ext>
            </a:extLst>
          </p:cNvPr>
          <p:cNvSpPr txBox="1"/>
          <p:nvPr/>
        </p:nvSpPr>
        <p:spPr>
          <a:xfrm>
            <a:off x="0" y="953069"/>
            <a:ext cx="12192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u="sng" dirty="0"/>
              <a:t>Prove</a:t>
            </a:r>
            <a:r>
              <a:rPr lang="en-GB" sz="8800" dirty="0"/>
              <a:t>: </a:t>
            </a:r>
            <a:r>
              <a:rPr lang="en-GB" sz="8800" b="1" dirty="0"/>
              <a:t>scalar multiple</a:t>
            </a:r>
            <a:r>
              <a:rPr lang="en-GB" sz="8800" dirty="0"/>
              <a:t> of tangent vector is a tangent vector</a:t>
            </a:r>
            <a:endParaRPr lang="en-CA" sz="8800" dirty="0"/>
          </a:p>
        </p:txBody>
      </p:sp>
    </p:spTree>
    <p:extLst>
      <p:ext uri="{BB962C8B-B14F-4D97-AF65-F5344CB8AC3E}">
        <p14:creationId xmlns:p14="http://schemas.microsoft.com/office/powerpoint/2010/main" val="32535743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639890-1386-C6B0-043A-51B8D5186D86}"/>
                  </a:ext>
                </a:extLst>
              </p:cNvPr>
              <p:cNvSpPr txBox="1"/>
              <p:nvPr/>
            </p:nvSpPr>
            <p:spPr>
              <a:xfrm>
                <a:off x="433919" y="3786"/>
                <a:ext cx="5878391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x-IV_mathan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66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→  </m:t>
                      </m:r>
                      <m:r>
                        <a:rPr lang="en-GB" sz="6600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x-IV_mathan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6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CA" sz="6600" i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639890-1386-C6B0-043A-51B8D5186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19" y="3786"/>
                <a:ext cx="5878391" cy="11079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CA9D42-C246-860C-9265-B7D08C3A4D75}"/>
                  </a:ext>
                </a:extLst>
              </p:cNvPr>
              <p:cNvSpPr txBox="1"/>
              <p:nvPr/>
            </p:nvSpPr>
            <p:spPr>
              <a:xfrm>
                <a:off x="50460" y="1259267"/>
                <a:ext cx="7353230" cy="30930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GB" sz="60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x-IV_mathan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x-IV_mathan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𝑑𝐴</m:t>
                        </m:r>
                        <m:d>
                          <m:dPr>
                            <m:ctrlPr>
                              <a:rPr lang="x-IV_mathan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den>
                    </m:f>
                  </m:oMath>
                </a14:m>
                <a:r>
                  <a:rPr lang="en-CA" sz="6000" i="1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GB" sz="60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x-IV_mathan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   </m:t>
                    </m:r>
                    <m:r>
                      <a:rPr lang="en-GB" sz="6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6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𝑑𝐴</m:t>
                        </m:r>
                        <m:d>
                          <m:dPr>
                            <m:ctrlPr>
                              <a:rPr lang="x-IV_mathan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CA" sz="6000" i="1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CA9D42-C246-860C-9265-B7D08C3A4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60" y="1259267"/>
                <a:ext cx="7353230" cy="30930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C3D6BC-AE45-57AB-60AE-3893D3BAA63F}"/>
                  </a:ext>
                </a:extLst>
              </p:cNvPr>
              <p:cNvSpPr txBox="1"/>
              <p:nvPr/>
            </p:nvSpPr>
            <p:spPr>
              <a:xfrm>
                <a:off x="50459" y="5323332"/>
                <a:ext cx="8356122" cy="14221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GB" sz="60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x-IV_mathan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  </m:t>
                    </m:r>
                    <m:r>
                      <a:rPr lang="en-GB" sz="6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6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𝑑𝐴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d>
                      <m:dPr>
                        <m:ctrlPr>
                          <a:rPr lang="x-IV_mathan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CA" sz="6000" i="1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C3D6BC-AE45-57AB-60AE-3893D3BAA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9" y="5323332"/>
                <a:ext cx="8356122" cy="14221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155D375-8CBE-9E9A-CF08-27020587B517}"/>
                  </a:ext>
                </a:extLst>
              </p:cNvPr>
              <p:cNvSpPr txBox="1"/>
              <p:nvPr/>
            </p:nvSpPr>
            <p:spPr>
              <a:xfrm>
                <a:off x="8549784" y="5425284"/>
                <a:ext cx="2755575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8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CA" sz="8000" i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155D375-8CBE-9E9A-CF08-27020587B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9784" y="5425284"/>
                <a:ext cx="2755575" cy="13234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99ACE9-A12F-97A8-9491-3FA05D701F6D}"/>
                  </a:ext>
                </a:extLst>
              </p:cNvPr>
              <p:cNvSpPr txBox="1"/>
              <p:nvPr/>
            </p:nvSpPr>
            <p:spPr>
              <a:xfrm>
                <a:off x="699392" y="4481807"/>
                <a:ext cx="1837332" cy="830997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80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800" i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99ACE9-A12F-97A8-9491-3FA05D701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92" y="4481807"/>
                <a:ext cx="1837332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AB3441-D57A-6A58-900E-FA1DB7732919}"/>
                  </a:ext>
                </a:extLst>
              </p:cNvPr>
              <p:cNvSpPr txBox="1"/>
              <p:nvPr/>
            </p:nvSpPr>
            <p:spPr>
              <a:xfrm>
                <a:off x="6961238" y="2920851"/>
                <a:ext cx="3531053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CA" sz="4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CA" sz="4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variable replacement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AB3441-D57A-6A58-900E-FA1DB7732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238" y="2920851"/>
                <a:ext cx="3531053" cy="1569660"/>
              </a:xfrm>
              <a:prstGeom prst="rect">
                <a:avLst/>
              </a:prstGeom>
              <a:blipFill>
                <a:blip r:embed="rId8"/>
                <a:stretch>
                  <a:fillRect l="-7945" t="-8527" r="-2073" b="-197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EE3D0D-04F8-F558-F13F-610CDECA3683}"/>
                  </a:ext>
                </a:extLst>
              </p:cNvPr>
              <p:cNvSpPr txBox="1"/>
              <p:nvPr/>
            </p:nvSpPr>
            <p:spPr>
              <a:xfrm>
                <a:off x="7182464" y="1563810"/>
                <a:ext cx="353105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CA" sz="4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CA" sz="4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chain rule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EE3D0D-04F8-F558-F13F-610CDECA3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2464" y="1563810"/>
                <a:ext cx="3531053" cy="830997"/>
              </a:xfrm>
              <a:prstGeom prst="rect">
                <a:avLst/>
              </a:prstGeom>
              <a:blipFill>
                <a:blip r:embed="rId9"/>
                <a:stretch>
                  <a:fillRect t="-16176" r="-103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A86374-2AC7-C972-62A9-802CA031EBE3}"/>
                  </a:ext>
                </a:extLst>
              </p:cNvPr>
              <p:cNvSpPr txBox="1"/>
              <p:nvPr/>
            </p:nvSpPr>
            <p:spPr>
              <a:xfrm>
                <a:off x="6253316" y="147775"/>
                <a:ext cx="318565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4800" dirty="0"/>
                  <a:t>(constant</a:t>
                </a:r>
                <a:r>
                  <a:rPr lang="en-GB" sz="4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sz="4800" dirty="0"/>
                  <a:t>)</a:t>
                </a:r>
                <a:endParaRPr lang="en-CA" sz="4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A86374-2AC7-C972-62A9-802CA031E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316" y="147775"/>
                <a:ext cx="3185651" cy="830997"/>
              </a:xfrm>
              <a:prstGeom prst="rect">
                <a:avLst/>
              </a:prstGeom>
              <a:blipFill>
                <a:blip r:embed="rId10"/>
                <a:stretch>
                  <a:fillRect l="-8812" t="-16058" r="-6897" b="-379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F177E49F-F086-142B-5622-1BD29F807B70}"/>
              </a:ext>
            </a:extLst>
          </p:cNvPr>
          <p:cNvSpPr/>
          <p:nvPr/>
        </p:nvSpPr>
        <p:spPr>
          <a:xfrm>
            <a:off x="2536724" y="0"/>
            <a:ext cx="3775586" cy="1129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451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  <p:bldP spid="12" grpId="0"/>
      <p:bldP spid="13" grpId="0" animBg="1"/>
      <p:bldP spid="4" grpId="0"/>
      <p:bldP spid="5" grpId="0"/>
      <p:bldP spid="6" grpId="0"/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2816B4-50A0-524A-BAD9-D3CF0D290D9C}"/>
              </a:ext>
            </a:extLst>
          </p:cNvPr>
          <p:cNvSpPr txBox="1"/>
          <p:nvPr/>
        </p:nvSpPr>
        <p:spPr>
          <a:xfrm>
            <a:off x="137885" y="489734"/>
            <a:ext cx="11916229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u="sng" dirty="0"/>
              <a:t>Vector space</a:t>
            </a:r>
            <a:r>
              <a:rPr lang="en-GB" sz="8800" dirty="0"/>
              <a:t>: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CA" sz="7200" dirty="0"/>
              <a:t>Sum of tangent vectors is a tangent vector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CA" sz="7200" dirty="0"/>
              <a:t>Scalar multiple of tangent vectors is a tangent vector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120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2816B4-50A0-524A-BAD9-D3CF0D290D9C}"/>
              </a:ext>
            </a:extLst>
          </p:cNvPr>
          <p:cNvSpPr txBox="1"/>
          <p:nvPr/>
        </p:nvSpPr>
        <p:spPr>
          <a:xfrm>
            <a:off x="438150" y="1171433"/>
            <a:ext cx="113157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u="sng" dirty="0"/>
              <a:t>Prove</a:t>
            </a:r>
            <a:r>
              <a:rPr lang="en-GB" sz="8800" dirty="0"/>
              <a:t>: </a:t>
            </a:r>
            <a:r>
              <a:rPr lang="en-GB" sz="8800" b="1" dirty="0"/>
              <a:t>commutator</a:t>
            </a:r>
            <a:r>
              <a:rPr lang="en-GB" sz="8800" dirty="0"/>
              <a:t> of  tangent vectors is a tangent vector</a:t>
            </a:r>
            <a:endParaRPr lang="en-CA" sz="8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C387DE-A0A2-B30A-335E-4ED20C852C1B}"/>
              </a:ext>
            </a:extLst>
          </p:cNvPr>
          <p:cNvSpPr txBox="1"/>
          <p:nvPr/>
        </p:nvSpPr>
        <p:spPr>
          <a:xfrm>
            <a:off x="1217386" y="177737"/>
            <a:ext cx="563154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>
                <a:solidFill>
                  <a:srgbClr val="69A4D9"/>
                </a:solidFill>
              </a:rPr>
              <a:t>(for Lie Algebra</a:t>
            </a:r>
            <a:r>
              <a:rPr lang="en-GB" sz="6600" dirty="0">
                <a:solidFill>
                  <a:srgbClr val="69A4D9"/>
                </a:solidFill>
                <a:sym typeface="Wingdings" panose="05000000000000000000" pitchFamily="2" charset="2"/>
              </a:rPr>
              <a:t>)</a:t>
            </a:r>
            <a:endParaRPr lang="en-CA" sz="6600" dirty="0">
              <a:solidFill>
                <a:srgbClr val="69A4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109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4F02B8-7482-0179-A296-649CCF3EC4AC}"/>
                  </a:ext>
                </a:extLst>
              </p:cNvPr>
              <p:cNvSpPr txBox="1"/>
              <p:nvPr/>
            </p:nvSpPr>
            <p:spPr>
              <a:xfrm>
                <a:off x="257174" y="177164"/>
                <a:ext cx="11538586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b="1" u="sng" dirty="0"/>
                  <a:t>Group</a:t>
                </a:r>
                <a:r>
                  <a:rPr lang="en-GB" sz="4800" dirty="0"/>
                  <a:t> = set of elements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sz="4800" dirty="0"/>
                  <a:t> that can be combined together with an operation </a:t>
                </a:r>
                <a14:m>
                  <m:oMath xmlns:m="http://schemas.openxmlformats.org/officeDocument/2006/math">
                    <m:r>
                      <a:rPr lang="en-GB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</m:oMath>
                </a14:m>
                <a:endParaRPr lang="en-CA" sz="48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CA" sz="4800" u="sng" dirty="0"/>
                  <a:t>closure</a:t>
                </a:r>
                <a:r>
                  <a:rPr lang="en-CA" sz="4800" dirty="0"/>
                  <a:t>: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  ⇒  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CA" sz="48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CA" sz="4800" u="sng" dirty="0"/>
                  <a:t>associativity</a:t>
                </a:r>
                <a:r>
                  <a:rPr lang="en-CA" sz="4800" dirty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∘</m:t>
                    </m:r>
                    <m:d>
                      <m:d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CA" sz="48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CA" sz="4800" u="sng" dirty="0"/>
                  <a:t>identity</a:t>
                </a:r>
                <a:r>
                  <a:rPr lang="en-CA" sz="4800" dirty="0"/>
                  <a:t>: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.   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CA" sz="48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CA" sz="4800" u="sng" dirty="0"/>
                  <a:t>inverses</a:t>
                </a:r>
                <a:r>
                  <a:rPr lang="en-CA" sz="4800" dirty="0"/>
                  <a:t>: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,   ∃</m:t>
                    </m:r>
                    <m:sSup>
                      <m:sSup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GB" sz="4800" b="0" i="1" dirty="0">
                  <a:latin typeface="Cambria Math" panose="02040503050406030204" pitchFamily="18" charset="0"/>
                </a:endParaRPr>
              </a:p>
              <a:p>
                <a:r>
                  <a:rPr lang="en-GB" sz="4800" b="0" dirty="0"/>
                  <a:t>                     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∘</m:t>
                    </m:r>
                    <m:sSup>
                      <m:sSup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4F02B8-7482-0179-A296-649CCF3EC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4" y="177164"/>
                <a:ext cx="11538586" cy="5262979"/>
              </a:xfrm>
              <a:prstGeom prst="rect">
                <a:avLst/>
              </a:prstGeom>
              <a:blipFill>
                <a:blip r:embed="rId4"/>
                <a:stretch>
                  <a:fillRect l="-2377" t="-254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420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639890-1386-C6B0-043A-51B8D5186D86}"/>
                  </a:ext>
                </a:extLst>
              </p:cNvPr>
              <p:cNvSpPr txBox="1"/>
              <p:nvPr/>
            </p:nvSpPr>
            <p:spPr>
              <a:xfrm>
                <a:off x="37880" y="0"/>
                <a:ext cx="9607565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GB" sz="6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6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66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60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x-IV_mathan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x-IV_mathan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lang="en-GB" sz="6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6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x-IV_mathan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CA" sz="6600" i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639890-1386-C6B0-043A-51B8D5186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0" y="0"/>
                <a:ext cx="9607565" cy="11079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710C5C-9E24-24DD-F7E3-5CCB1969FB09}"/>
                  </a:ext>
                </a:extLst>
              </p:cNvPr>
              <p:cNvSpPr txBox="1"/>
              <p:nvPr/>
            </p:nvSpPr>
            <p:spPr>
              <a:xfrm>
                <a:off x="799011" y="3268759"/>
                <a:ext cx="227757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x-IV_mathan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GB" sz="8000" i="1" dirty="0">
                  <a:solidFill>
                    <a:srgbClr val="FF66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710C5C-9E24-24DD-F7E3-5CCB1969F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11" y="3268759"/>
                <a:ext cx="2277571" cy="13234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45168F-6ACE-0F82-4F0D-DC7325DDF449}"/>
                  </a:ext>
                </a:extLst>
              </p:cNvPr>
              <p:cNvSpPr txBox="1"/>
              <p:nvPr/>
            </p:nvSpPr>
            <p:spPr>
              <a:xfrm>
                <a:off x="4821055" y="5330654"/>
                <a:ext cx="2473689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x-IV_mathan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GB" sz="8000" i="1" dirty="0">
                  <a:solidFill>
                    <a:srgbClr val="FF66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45168F-6ACE-0F82-4F0D-DC7325DDF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1055" y="5330654"/>
                <a:ext cx="2473689" cy="13234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A5C84C1-4419-15AB-A64B-04FC5B0DBBF3}"/>
                  </a:ext>
                </a:extLst>
              </p:cNvPr>
              <p:cNvSpPr txBox="1"/>
              <p:nvPr/>
            </p:nvSpPr>
            <p:spPr>
              <a:xfrm>
                <a:off x="7993020" y="2589161"/>
                <a:ext cx="3304849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8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x-IV_mathan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GB" sz="8000" i="1" dirty="0">
                  <a:solidFill>
                    <a:srgbClr val="FF66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A5C84C1-4419-15AB-A64B-04FC5B0DB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3020" y="2589161"/>
                <a:ext cx="3304849" cy="132343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E84EC27C-C21D-2AE9-D2E9-120434105AC0}"/>
              </a:ext>
            </a:extLst>
          </p:cNvPr>
          <p:cNvGrpSpPr/>
          <p:nvPr/>
        </p:nvGrpSpPr>
        <p:grpSpPr>
          <a:xfrm>
            <a:off x="3105554" y="2416004"/>
            <a:ext cx="691469" cy="3028950"/>
            <a:chOff x="3105554" y="2416004"/>
            <a:chExt cx="691469" cy="302895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714C710-1B53-6E50-83A8-4609B119616E}"/>
                </a:ext>
              </a:extLst>
            </p:cNvPr>
            <p:cNvSpPr/>
            <p:nvPr/>
          </p:nvSpPr>
          <p:spPr>
            <a:xfrm>
              <a:off x="3105554" y="2416004"/>
              <a:ext cx="691469" cy="3028950"/>
            </a:xfrm>
            <a:custGeom>
              <a:avLst/>
              <a:gdLst>
                <a:gd name="connsiteX0" fmla="*/ 53159 w 605609"/>
                <a:gd name="connsiteY0" fmla="*/ 0 h 3028950"/>
                <a:gd name="connsiteX1" fmla="*/ 53159 w 605609"/>
                <a:gd name="connsiteY1" fmla="*/ 1390650 h 3028950"/>
                <a:gd name="connsiteX2" fmla="*/ 605609 w 605609"/>
                <a:gd name="connsiteY2" fmla="*/ 3028950 h 302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5609" h="3028950">
                  <a:moveTo>
                    <a:pt x="53159" y="0"/>
                  </a:moveTo>
                  <a:cubicBezTo>
                    <a:pt x="7121" y="442912"/>
                    <a:pt x="-38916" y="885825"/>
                    <a:pt x="53159" y="1390650"/>
                  </a:cubicBezTo>
                  <a:cubicBezTo>
                    <a:pt x="145234" y="1895475"/>
                    <a:pt x="375421" y="2462212"/>
                    <a:pt x="605609" y="3028950"/>
                  </a:cubicBezTo>
                </a:path>
              </a:pathLst>
            </a:custGeom>
            <a:noFill/>
            <a:ln w="152400">
              <a:solidFill>
                <a:srgbClr val="FF6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70BFD9F-4717-0CD8-E78E-34514E17CBD4}"/>
                </a:ext>
              </a:extLst>
            </p:cNvPr>
            <p:cNvCxnSpPr/>
            <p:nvPr/>
          </p:nvCxnSpPr>
          <p:spPr>
            <a:xfrm>
              <a:off x="3130954" y="3734686"/>
              <a:ext cx="151996" cy="475364"/>
            </a:xfrm>
            <a:prstGeom prst="straightConnector1">
              <a:avLst/>
            </a:prstGeom>
            <a:ln w="190500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04CB403-375E-FA05-0C3F-D9650915984B}"/>
              </a:ext>
            </a:extLst>
          </p:cNvPr>
          <p:cNvGrpSpPr/>
          <p:nvPr/>
        </p:nvGrpSpPr>
        <p:grpSpPr>
          <a:xfrm>
            <a:off x="7332522" y="2214874"/>
            <a:ext cx="720441" cy="3028950"/>
            <a:chOff x="7332522" y="2214874"/>
            <a:chExt cx="720441" cy="302895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B7A8855-26B8-1AFB-1966-BCCB5DD8D997}"/>
                </a:ext>
              </a:extLst>
            </p:cNvPr>
            <p:cNvSpPr/>
            <p:nvPr/>
          </p:nvSpPr>
          <p:spPr>
            <a:xfrm>
              <a:off x="7361494" y="2214874"/>
              <a:ext cx="691469" cy="3028950"/>
            </a:xfrm>
            <a:custGeom>
              <a:avLst/>
              <a:gdLst>
                <a:gd name="connsiteX0" fmla="*/ 53159 w 605609"/>
                <a:gd name="connsiteY0" fmla="*/ 0 h 3028950"/>
                <a:gd name="connsiteX1" fmla="*/ 53159 w 605609"/>
                <a:gd name="connsiteY1" fmla="*/ 1390650 h 3028950"/>
                <a:gd name="connsiteX2" fmla="*/ 605609 w 605609"/>
                <a:gd name="connsiteY2" fmla="*/ 3028950 h 302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5609" h="3028950">
                  <a:moveTo>
                    <a:pt x="53159" y="0"/>
                  </a:moveTo>
                  <a:cubicBezTo>
                    <a:pt x="7121" y="442912"/>
                    <a:pt x="-38916" y="885825"/>
                    <a:pt x="53159" y="1390650"/>
                  </a:cubicBezTo>
                  <a:cubicBezTo>
                    <a:pt x="145234" y="1895475"/>
                    <a:pt x="375421" y="2462212"/>
                    <a:pt x="605609" y="3028950"/>
                  </a:cubicBezTo>
                </a:path>
              </a:pathLst>
            </a:custGeom>
            <a:noFill/>
            <a:ln w="152400">
              <a:solidFill>
                <a:srgbClr val="FF6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7105A65-9FEE-C5EB-89B0-35A137011265}"/>
                </a:ext>
              </a:extLst>
            </p:cNvPr>
            <p:cNvCxnSpPr/>
            <p:nvPr/>
          </p:nvCxnSpPr>
          <p:spPr>
            <a:xfrm>
              <a:off x="7332522" y="3320091"/>
              <a:ext cx="151996" cy="475364"/>
            </a:xfrm>
            <a:prstGeom prst="straightConnector1">
              <a:avLst/>
            </a:prstGeom>
            <a:ln w="190500">
              <a:solidFill>
                <a:srgbClr val="FF66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CBA0E4B-188F-2651-EA2C-C3CC79746E43}"/>
              </a:ext>
            </a:extLst>
          </p:cNvPr>
          <p:cNvGrpSpPr/>
          <p:nvPr/>
        </p:nvGrpSpPr>
        <p:grpSpPr>
          <a:xfrm>
            <a:off x="3753522" y="5004594"/>
            <a:ext cx="4328413" cy="440360"/>
            <a:chOff x="3753522" y="5004594"/>
            <a:chExt cx="4328413" cy="44036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D4F5BD6-1E05-0717-6F1F-20D0BF235206}"/>
                </a:ext>
              </a:extLst>
            </p:cNvPr>
            <p:cNvSpPr/>
            <p:nvPr/>
          </p:nvSpPr>
          <p:spPr>
            <a:xfrm>
              <a:off x="3753522" y="5004594"/>
              <a:ext cx="4328413" cy="440360"/>
            </a:xfrm>
            <a:custGeom>
              <a:avLst/>
              <a:gdLst>
                <a:gd name="connsiteX0" fmla="*/ 0 w 3790950"/>
                <a:gd name="connsiteY0" fmla="*/ 440360 h 440360"/>
                <a:gd name="connsiteX1" fmla="*/ 1257300 w 3790950"/>
                <a:gd name="connsiteY1" fmla="*/ 2210 h 440360"/>
                <a:gd name="connsiteX2" fmla="*/ 2590800 w 3790950"/>
                <a:gd name="connsiteY2" fmla="*/ 268910 h 440360"/>
                <a:gd name="connsiteX3" fmla="*/ 3790950 w 3790950"/>
                <a:gd name="connsiteY3" fmla="*/ 230810 h 44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0950" h="440360">
                  <a:moveTo>
                    <a:pt x="0" y="440360"/>
                  </a:moveTo>
                  <a:cubicBezTo>
                    <a:pt x="412750" y="235572"/>
                    <a:pt x="825500" y="30785"/>
                    <a:pt x="1257300" y="2210"/>
                  </a:cubicBezTo>
                  <a:cubicBezTo>
                    <a:pt x="1689100" y="-26365"/>
                    <a:pt x="2168525" y="230810"/>
                    <a:pt x="2590800" y="268910"/>
                  </a:cubicBezTo>
                  <a:cubicBezTo>
                    <a:pt x="3013075" y="307010"/>
                    <a:pt x="3402012" y="268910"/>
                    <a:pt x="3790950" y="230810"/>
                  </a:cubicBezTo>
                </a:path>
              </a:pathLst>
            </a:custGeom>
            <a:noFill/>
            <a:ln w="1524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CA984F3-78EC-B9AA-5C1A-DD2F9CE57F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95192" y="5043488"/>
              <a:ext cx="474613" cy="150774"/>
            </a:xfrm>
            <a:prstGeom prst="straightConnector1">
              <a:avLst/>
            </a:prstGeom>
            <a:ln w="190500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5AA11552-FC64-7EA2-3BB8-15A01AB0691A}"/>
              </a:ext>
            </a:extLst>
          </p:cNvPr>
          <p:cNvSpPr/>
          <p:nvPr/>
        </p:nvSpPr>
        <p:spPr>
          <a:xfrm>
            <a:off x="-80490" y="0"/>
            <a:ext cx="3547590" cy="1178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39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9" grpId="0"/>
      <p:bldP spid="2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639890-1386-C6B0-043A-51B8D5186D86}"/>
                  </a:ext>
                </a:extLst>
              </p:cNvPr>
              <p:cNvSpPr txBox="1"/>
              <p:nvPr/>
            </p:nvSpPr>
            <p:spPr>
              <a:xfrm>
                <a:off x="37880" y="0"/>
                <a:ext cx="9607565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GB" sz="6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6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66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60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x-IV_mathan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x-IV_mathan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lang="en-GB" sz="6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6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x-IV_mathan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CA" sz="6600" i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639890-1386-C6B0-043A-51B8D5186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0" y="0"/>
                <a:ext cx="9607565" cy="11079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CA9D42-C246-860C-9265-B7D08C3A4D75}"/>
                  </a:ext>
                </a:extLst>
              </p:cNvPr>
              <p:cNvSpPr txBox="1"/>
              <p:nvPr/>
            </p:nvSpPr>
            <p:spPr>
              <a:xfrm>
                <a:off x="50459" y="1259267"/>
                <a:ext cx="12141541" cy="2980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6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6000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6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6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x-IV_mathan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x-IV_mathan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x-IV_mathan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6000" i="1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6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6000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6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x-IV_mathan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6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x-IV_mathan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sSup>
                      <m:sSup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x-IV_mathan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CA" sz="6000" i="1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CA9D42-C246-860C-9265-B7D08C3A4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9" y="1259267"/>
                <a:ext cx="12141541" cy="29808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C3D6BC-AE45-57AB-60AE-3893D3BAA63F}"/>
                  </a:ext>
                </a:extLst>
              </p:cNvPr>
              <p:cNvSpPr txBox="1"/>
              <p:nvPr/>
            </p:nvSpPr>
            <p:spPr>
              <a:xfrm>
                <a:off x="50459" y="5323332"/>
                <a:ext cx="10774857" cy="14674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6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6000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sz="6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x-IV_mathan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6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    </m:t>
                        </m:r>
                      </m:e>
                    </m:d>
                    <m:r>
                      <a:rPr lang="en-GB" sz="60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x-IV_mathan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CA" sz="6000" i="1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C3D6BC-AE45-57AB-60AE-3893D3BAA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9" y="5323332"/>
                <a:ext cx="10774857" cy="14674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99ACE9-A12F-97A8-9491-3FA05D701F6D}"/>
                  </a:ext>
                </a:extLst>
              </p:cNvPr>
              <p:cNvSpPr txBox="1"/>
              <p:nvPr/>
            </p:nvSpPr>
            <p:spPr>
              <a:xfrm>
                <a:off x="738723" y="4351397"/>
                <a:ext cx="1837332" cy="830997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800" i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99ACE9-A12F-97A8-9491-3FA05D701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723" y="4351397"/>
                <a:ext cx="1837332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074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639890-1386-C6B0-043A-51B8D5186D86}"/>
                  </a:ext>
                </a:extLst>
              </p:cNvPr>
              <p:cNvSpPr txBox="1"/>
              <p:nvPr/>
            </p:nvSpPr>
            <p:spPr>
              <a:xfrm>
                <a:off x="37880" y="0"/>
                <a:ext cx="9607565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GB" sz="6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6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66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60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x-IV_mathan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x-IV_mathan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lang="en-GB" sz="6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6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x-IV_mathan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CA" sz="6600" i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639890-1386-C6B0-043A-51B8D5186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0" y="0"/>
                <a:ext cx="9607565" cy="11079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8672263A-5CE0-42F2-B6C8-B3FBEEB3D6DB}"/>
              </a:ext>
            </a:extLst>
          </p:cNvPr>
          <p:cNvGrpSpPr/>
          <p:nvPr/>
        </p:nvGrpSpPr>
        <p:grpSpPr>
          <a:xfrm>
            <a:off x="3486149" y="1248039"/>
            <a:ext cx="5848351" cy="1952088"/>
            <a:chOff x="3486149" y="1248039"/>
            <a:chExt cx="5848351" cy="195208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2C3D6BC-AE45-57AB-60AE-3893D3BAA63F}"/>
                </a:ext>
              </a:extLst>
            </p:cNvPr>
            <p:cNvSpPr txBox="1"/>
            <p:nvPr/>
          </p:nvSpPr>
          <p:spPr>
            <a:xfrm>
              <a:off x="3836258" y="1876688"/>
              <a:ext cx="521970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GB" sz="8000" dirty="0"/>
                <a:t>conjugation</a:t>
              </a:r>
              <a:endParaRPr lang="en-CA" sz="8000" dirty="0"/>
            </a:p>
          </p:txBody>
        </p:sp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4DDF7714-751C-576C-AE0D-766ED89146FD}"/>
                </a:ext>
              </a:extLst>
            </p:cNvPr>
            <p:cNvSpPr/>
            <p:nvPr/>
          </p:nvSpPr>
          <p:spPr>
            <a:xfrm rot="5400000">
              <a:off x="6025980" y="-1291792"/>
              <a:ext cx="768690" cy="5848351"/>
            </a:xfrm>
            <a:prstGeom prst="rightBrac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9248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C3D6BC-AE45-57AB-60AE-3893D3BAA63F}"/>
                  </a:ext>
                </a:extLst>
              </p:cNvPr>
              <p:cNvSpPr txBox="1"/>
              <p:nvPr/>
            </p:nvSpPr>
            <p:spPr>
              <a:xfrm>
                <a:off x="-8534" y="22189"/>
                <a:ext cx="12200534" cy="4400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6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6000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sz="6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x-IV_mathan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6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600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sz="60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x-IV_mathan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CA" sz="6000" i="1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f>
                      <m:fPr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6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6000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sz="6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x-IV_mathan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GB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GB" sz="6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x-IV_mathan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6000" i="1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56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5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5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5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5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56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r>
                          <a:rPr lang="en-GB" sz="5600" i="1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x-IV_mathan" sz="5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6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en-GB" sz="5600" i="1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GB" sz="5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GB" sz="5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x-IV_mathan" sz="5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6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5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56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x-IV_mathan" sz="5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6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5600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GB" sz="5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5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5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5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56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sSup>
                          <m:sSupPr>
                            <m:ctrlPr>
                              <a:rPr lang="en-GB" sz="5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GB" sz="5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x-IV_mathan" sz="5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6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5600" i="1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C3D6BC-AE45-57AB-60AE-3893D3BAA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534" y="22189"/>
                <a:ext cx="12200534" cy="44005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763F15-B2AC-6FD3-5028-C0ACB0A69D66}"/>
                  </a:ext>
                </a:extLst>
              </p:cNvPr>
              <p:cNvSpPr txBox="1"/>
              <p:nvPr/>
            </p:nvSpPr>
            <p:spPr>
              <a:xfrm>
                <a:off x="468333" y="4480678"/>
                <a:ext cx="1837332" cy="830997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80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800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763F15-B2AC-6FD3-5028-C0ACB0A69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33" y="4480678"/>
                <a:ext cx="1837332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C75463-43B3-DD06-C468-A4060AE81EB6}"/>
                  </a:ext>
                </a:extLst>
              </p:cNvPr>
              <p:cNvSpPr txBox="1"/>
              <p:nvPr/>
            </p:nvSpPr>
            <p:spPr>
              <a:xfrm>
                <a:off x="20963" y="5362876"/>
                <a:ext cx="11732887" cy="1428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55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5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55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55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55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num>
                          <m:den>
                            <m:r>
                              <a:rPr lang="en-GB" sz="55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55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d>
                          <m:dPr>
                            <m:ctrlPr>
                              <a:rPr lang="x-IV_mathan" sz="5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5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GB" sz="5500" i="1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GB" sz="5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5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GB" sz="55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x-IV_mathan" sz="5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sz="55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55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x-IV_mathan" sz="5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5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sz="5500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GB" sz="5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55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55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GB" sz="55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55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GB" sz="55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55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55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d>
                          <m:dPr>
                            <m:ctrlPr>
                              <a:rPr lang="x-IV_mathan" sz="5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5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5500" i="1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C75463-43B3-DD06-C468-A4060AE81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3" y="5362876"/>
                <a:ext cx="11732887" cy="1428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6338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7" grpId="0" animBg="1"/>
      <p:bldP spid="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C3D6BC-AE45-57AB-60AE-3893D3BAA63F}"/>
                  </a:ext>
                </a:extLst>
              </p:cNvPr>
              <p:cNvSpPr txBox="1"/>
              <p:nvPr/>
            </p:nvSpPr>
            <p:spPr>
              <a:xfrm>
                <a:off x="-8534" y="-95799"/>
                <a:ext cx="12662650" cy="4621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5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5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GB" sz="5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5000" i="1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0,0</m:t>
                            </m:r>
                          </m:e>
                        </m:d>
                      </m:num>
                      <m:den>
                        <m:r>
                          <a:rPr lang="en-GB" sz="5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5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5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5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5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5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num>
                          <m:den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5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d>
                          <m:dPr>
                            <m:ctrlPr>
                              <a:rPr lang="x-IV_mathan" sz="5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GB" sz="50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sz="50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5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50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GB" sz="5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50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GB" sz="5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50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GB" sz="50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sz="5000" b="0" i="1" smtClean="0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begChr m:val="["/>
                        <m:endChr m:val="]"/>
                        <m:ctrlPr>
                          <a:rPr lang="en-GB" sz="5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5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GB" sz="5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50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GB" sz="50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5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d>
                          <m:dPr>
                            <m:ctrlPr>
                              <a:rPr lang="x-IV_mathan" sz="5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m:rPr>
                        <m:nor/>
                      </m:rPr>
                      <a:rPr lang="en-CA" sz="5000" i="1" dirty="0"/>
                      <m:t> </m:t>
                    </m:r>
                  </m:oMath>
                </a14:m>
                <a:r>
                  <a:rPr lang="en-CA" sz="4800" i="1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6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6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GB" sz="6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6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GB" sz="6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6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6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6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6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6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6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GB" sz="6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66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66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    + </m:t>
                    </m:r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66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600" b="0" i="1" smtClean="0">
                            <a:latin typeface="Cambria Math" panose="02040503050406030204" pitchFamily="18" charset="0"/>
                          </a:rPr>
                          <m:t>  −</m:t>
                        </m:r>
                        <m:r>
                          <a:rPr lang="en-GB" sz="6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66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</m:oMath>
                </a14:m>
                <a:r>
                  <a:rPr lang="en-CA" sz="6000" i="1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7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GB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7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GB" sz="7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7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7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7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7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7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720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𝑏𝑎</m:t>
                    </m:r>
                  </m:oMath>
                </a14:m>
                <a:r>
                  <a:rPr lang="en-CA" sz="6600" i="1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C3D6BC-AE45-57AB-60AE-3893D3BAA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534" y="-95799"/>
                <a:ext cx="12662650" cy="4621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25A33B-00DE-47F0-ED9B-934AAD230A96}"/>
                  </a:ext>
                </a:extLst>
              </p:cNvPr>
              <p:cNvSpPr txBox="1"/>
              <p:nvPr/>
            </p:nvSpPr>
            <p:spPr>
              <a:xfrm>
                <a:off x="6642969" y="2958843"/>
                <a:ext cx="405392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= [</m:t>
                    </m:r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CA" sz="8000" i="1" dirty="0"/>
                  <a:t> </a:t>
                </a:r>
                <a:endParaRPr lang="en-CA" sz="7200" i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25A33B-00DE-47F0-ED9B-934AAD230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969" y="2958843"/>
                <a:ext cx="4053924" cy="13234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A000235-203B-41B4-BCC6-3A3F4496F0E1}"/>
                  </a:ext>
                </a:extLst>
              </p:cNvPr>
              <p:cNvSpPr txBox="1"/>
              <p:nvPr/>
            </p:nvSpPr>
            <p:spPr>
              <a:xfrm>
                <a:off x="3386067" y="4399284"/>
                <a:ext cx="202814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x-IV_mathan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GB" sz="6600" i="1" dirty="0">
                  <a:solidFill>
                    <a:srgbClr val="FF66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A000235-203B-41B4-BCC6-3A3F4496F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067" y="4399284"/>
                <a:ext cx="2028144" cy="1107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6B96C99-D75A-B512-697B-ED7BD649905C}"/>
                  </a:ext>
                </a:extLst>
              </p:cNvPr>
              <p:cNvSpPr txBox="1"/>
              <p:nvPr/>
            </p:nvSpPr>
            <p:spPr>
              <a:xfrm>
                <a:off x="8719444" y="5380870"/>
                <a:ext cx="294292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x-IV_mathan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GB" sz="6600" i="1" dirty="0">
                  <a:solidFill>
                    <a:srgbClr val="FF66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6B96C99-D75A-B512-697B-ED7BD6499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9444" y="5380870"/>
                <a:ext cx="2942920" cy="11079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B39E5ED-40DF-6497-57B7-307C7FB7194C}"/>
              </a:ext>
            </a:extLst>
          </p:cNvPr>
          <p:cNvCxnSpPr/>
          <p:nvPr/>
        </p:nvCxnSpPr>
        <p:spPr>
          <a:xfrm>
            <a:off x="171450" y="4270067"/>
            <a:ext cx="1171575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A745066-7608-E555-681B-FD46C28EF85F}"/>
              </a:ext>
            </a:extLst>
          </p:cNvPr>
          <p:cNvGrpSpPr/>
          <p:nvPr/>
        </p:nvGrpSpPr>
        <p:grpSpPr>
          <a:xfrm>
            <a:off x="3081928" y="4410393"/>
            <a:ext cx="697094" cy="2403158"/>
            <a:chOff x="3081928" y="4410393"/>
            <a:chExt cx="697094" cy="240315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FC738AC-48AC-D353-AEB3-7364DB86424E}"/>
                </a:ext>
              </a:extLst>
            </p:cNvPr>
            <p:cNvSpPr/>
            <p:nvPr/>
          </p:nvSpPr>
          <p:spPr>
            <a:xfrm>
              <a:off x="3230414" y="4410393"/>
              <a:ext cx="548608" cy="2403158"/>
            </a:xfrm>
            <a:custGeom>
              <a:avLst/>
              <a:gdLst>
                <a:gd name="connsiteX0" fmla="*/ 53159 w 605609"/>
                <a:gd name="connsiteY0" fmla="*/ 0 h 3028950"/>
                <a:gd name="connsiteX1" fmla="*/ 53159 w 605609"/>
                <a:gd name="connsiteY1" fmla="*/ 1390650 h 3028950"/>
                <a:gd name="connsiteX2" fmla="*/ 605609 w 605609"/>
                <a:gd name="connsiteY2" fmla="*/ 3028950 h 302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5609" h="3028950">
                  <a:moveTo>
                    <a:pt x="53159" y="0"/>
                  </a:moveTo>
                  <a:cubicBezTo>
                    <a:pt x="7121" y="442912"/>
                    <a:pt x="-38916" y="885825"/>
                    <a:pt x="53159" y="1390650"/>
                  </a:cubicBezTo>
                  <a:cubicBezTo>
                    <a:pt x="145234" y="1895475"/>
                    <a:pt x="375421" y="2462212"/>
                    <a:pt x="605609" y="3028950"/>
                  </a:cubicBezTo>
                </a:path>
              </a:pathLst>
            </a:custGeom>
            <a:noFill/>
            <a:ln w="114300">
              <a:solidFill>
                <a:srgbClr val="FF66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3B68569-18AD-EC04-E09C-120762CA6F40}"/>
                </a:ext>
              </a:extLst>
            </p:cNvPr>
            <p:cNvSpPr/>
            <p:nvPr/>
          </p:nvSpPr>
          <p:spPr>
            <a:xfrm>
              <a:off x="3081928" y="5375929"/>
              <a:ext cx="422790" cy="42279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BA4FE32-95A7-E0FA-49D3-73D49D66D23D}"/>
              </a:ext>
            </a:extLst>
          </p:cNvPr>
          <p:cNvGrpSpPr/>
          <p:nvPr/>
        </p:nvGrpSpPr>
        <p:grpSpPr>
          <a:xfrm>
            <a:off x="7990190" y="4346267"/>
            <a:ext cx="680492" cy="2403160"/>
            <a:chOff x="7990190" y="4346267"/>
            <a:chExt cx="680492" cy="2403160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FD28E4F-4E96-A6AE-8969-D673EED2AB6A}"/>
                </a:ext>
              </a:extLst>
            </p:cNvPr>
            <p:cNvSpPr/>
            <p:nvPr/>
          </p:nvSpPr>
          <p:spPr>
            <a:xfrm>
              <a:off x="8122072" y="4346267"/>
              <a:ext cx="548610" cy="2403160"/>
            </a:xfrm>
            <a:custGeom>
              <a:avLst/>
              <a:gdLst>
                <a:gd name="connsiteX0" fmla="*/ 53159 w 605609"/>
                <a:gd name="connsiteY0" fmla="*/ 0 h 3028950"/>
                <a:gd name="connsiteX1" fmla="*/ 53159 w 605609"/>
                <a:gd name="connsiteY1" fmla="*/ 1390650 h 3028950"/>
                <a:gd name="connsiteX2" fmla="*/ 605609 w 605609"/>
                <a:gd name="connsiteY2" fmla="*/ 3028950 h 302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5609" h="3028950">
                  <a:moveTo>
                    <a:pt x="53159" y="0"/>
                  </a:moveTo>
                  <a:cubicBezTo>
                    <a:pt x="7121" y="442912"/>
                    <a:pt x="-38916" y="885825"/>
                    <a:pt x="53159" y="1390650"/>
                  </a:cubicBezTo>
                  <a:cubicBezTo>
                    <a:pt x="145234" y="1895475"/>
                    <a:pt x="375421" y="2462212"/>
                    <a:pt x="605609" y="3028950"/>
                  </a:cubicBezTo>
                </a:path>
              </a:pathLst>
            </a:custGeom>
            <a:noFill/>
            <a:ln w="114300">
              <a:solidFill>
                <a:srgbClr val="FF66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0F73A59-7FE8-E55A-7120-481A0813A368}"/>
                </a:ext>
              </a:extLst>
            </p:cNvPr>
            <p:cNvSpPr/>
            <p:nvPr/>
          </p:nvSpPr>
          <p:spPr>
            <a:xfrm>
              <a:off x="7990190" y="5398117"/>
              <a:ext cx="422790" cy="42279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5D587A1-ED8D-FF41-2A49-DE5C4F0A95F2}"/>
              </a:ext>
            </a:extLst>
          </p:cNvPr>
          <p:cNvCxnSpPr>
            <a:cxnSpLocks/>
          </p:cNvCxnSpPr>
          <p:nvPr/>
        </p:nvCxnSpPr>
        <p:spPr>
          <a:xfrm>
            <a:off x="3278149" y="5592330"/>
            <a:ext cx="305403" cy="1225229"/>
          </a:xfrm>
          <a:prstGeom prst="straightConnector1">
            <a:avLst/>
          </a:prstGeom>
          <a:ln w="152400">
            <a:solidFill>
              <a:srgbClr val="963D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9F18785-4157-E52C-C61A-79792613C04C}"/>
              </a:ext>
            </a:extLst>
          </p:cNvPr>
          <p:cNvCxnSpPr>
            <a:cxnSpLocks/>
          </p:cNvCxnSpPr>
          <p:nvPr/>
        </p:nvCxnSpPr>
        <p:spPr>
          <a:xfrm>
            <a:off x="7876580" y="4469599"/>
            <a:ext cx="305403" cy="1225229"/>
          </a:xfrm>
          <a:prstGeom prst="straightConnector1">
            <a:avLst/>
          </a:prstGeom>
          <a:ln w="152400">
            <a:solidFill>
              <a:srgbClr val="963D00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120C2C8-ED9E-FAC7-1002-1B642BF3C410}"/>
              </a:ext>
            </a:extLst>
          </p:cNvPr>
          <p:cNvGrpSpPr/>
          <p:nvPr/>
        </p:nvGrpSpPr>
        <p:grpSpPr>
          <a:xfrm>
            <a:off x="1849666" y="5232521"/>
            <a:ext cx="1581184" cy="1107996"/>
            <a:chOff x="1849666" y="5232521"/>
            <a:chExt cx="1581184" cy="11079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0FBDF6F-44E8-7842-8FD4-1F35013EAFC9}"/>
                    </a:ext>
                  </a:extLst>
                </p:cNvPr>
                <p:cNvSpPr txBox="1"/>
                <p:nvPr/>
              </p:nvSpPr>
              <p:spPr>
                <a:xfrm>
                  <a:off x="1849666" y="5232521"/>
                  <a:ext cx="568900" cy="11079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GB" sz="6600" i="1" dirty="0">
                    <a:solidFill>
                      <a:srgbClr val="FF66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0FBDF6F-44E8-7842-8FD4-1F35013EAF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9666" y="5232521"/>
                  <a:ext cx="568900" cy="1107996"/>
                </a:xfrm>
                <a:prstGeom prst="rect">
                  <a:avLst/>
                </a:prstGeom>
                <a:blipFill>
                  <a:blip r:embed="rId7"/>
                  <a:stretch>
                    <a:fillRect l="-106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BEF7E13-95D3-CF67-FDEF-D6845D7339B3}"/>
                </a:ext>
              </a:extLst>
            </p:cNvPr>
            <p:cNvCxnSpPr>
              <a:cxnSpLocks/>
            </p:cNvCxnSpPr>
            <p:nvPr/>
          </p:nvCxnSpPr>
          <p:spPr>
            <a:xfrm>
              <a:off x="2418566" y="5954605"/>
              <a:ext cx="1012284" cy="23331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0BB8D7F-E859-17C3-46A2-E3DCE76D981E}"/>
              </a:ext>
            </a:extLst>
          </p:cNvPr>
          <p:cNvGrpSpPr/>
          <p:nvPr/>
        </p:nvGrpSpPr>
        <p:grpSpPr>
          <a:xfrm>
            <a:off x="6210585" y="5273483"/>
            <a:ext cx="1858480" cy="1281491"/>
            <a:chOff x="6210585" y="5273483"/>
            <a:chExt cx="1858480" cy="1281491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DDC7107-7728-ED65-2F21-9B97A0EDB5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8767" y="5273483"/>
              <a:ext cx="1030298" cy="47127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7FB7119-1B46-91EA-D324-6EB016C82FA5}"/>
                    </a:ext>
                  </a:extLst>
                </p:cNvPr>
                <p:cNvSpPr txBox="1"/>
                <p:nvPr/>
              </p:nvSpPr>
              <p:spPr>
                <a:xfrm>
                  <a:off x="6210585" y="5446978"/>
                  <a:ext cx="1343331" cy="11079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6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GB" sz="6600" i="1" dirty="0">
                    <a:solidFill>
                      <a:srgbClr val="FF66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7FB7119-1B46-91EA-D324-6EB016C82F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0585" y="5446978"/>
                  <a:ext cx="1343331" cy="110799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77080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4" grpId="0"/>
      <p:bldP spid="30" grpId="0"/>
      <p:bldP spid="31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656D67-AC6A-0B90-2892-E124A240E4FB}"/>
                  </a:ext>
                </a:extLst>
              </p:cNvPr>
              <p:cNvSpPr txBox="1"/>
              <p:nvPr/>
            </p:nvSpPr>
            <p:spPr>
              <a:xfrm>
                <a:off x="37881" y="0"/>
                <a:ext cx="5829519" cy="1969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GB" sz="6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6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66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GB" sz="6600" i="1" dirty="0">
                  <a:solidFill>
                    <a:schemeClr val="accent6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60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x-IV_mathan" sz="5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5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x-IV_mathan" sz="5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6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lang="en-GB" sz="5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5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x-IV_mathan" sz="5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CA" sz="5600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656D67-AC6A-0B90-2892-E124A240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1" y="0"/>
                <a:ext cx="5829519" cy="19697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4F1BC7-8FB0-ACF5-5A1D-EFFA1306F6A8}"/>
                  </a:ext>
                </a:extLst>
              </p:cNvPr>
              <p:cNvSpPr txBox="1"/>
              <p:nvPr/>
            </p:nvSpPr>
            <p:spPr>
              <a:xfrm>
                <a:off x="105531" y="4910263"/>
                <a:ext cx="142161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6000" i="1" dirty="0">
                  <a:solidFill>
                    <a:srgbClr val="FF66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4F1BC7-8FB0-ACF5-5A1D-EFFA1306F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1" y="4910263"/>
                <a:ext cx="1421619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061164-2FD5-9B88-0ECA-22AA9A50D751}"/>
                  </a:ext>
                </a:extLst>
              </p:cNvPr>
              <p:cNvSpPr txBox="1"/>
              <p:nvPr/>
            </p:nvSpPr>
            <p:spPr>
              <a:xfrm>
                <a:off x="2285067" y="6027003"/>
                <a:ext cx="15440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x-IV_mathan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GB" sz="4800" i="1" dirty="0">
                  <a:solidFill>
                    <a:srgbClr val="FF66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061164-2FD5-9B88-0ECA-22AA9A50D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067" y="6027003"/>
                <a:ext cx="1544032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10C300-6E2F-481F-97DD-56C3CA774124}"/>
                  </a:ext>
                </a:extLst>
              </p:cNvPr>
              <p:cNvSpPr txBox="1"/>
              <p:nvPr/>
            </p:nvSpPr>
            <p:spPr>
              <a:xfrm>
                <a:off x="4016431" y="3597262"/>
                <a:ext cx="194818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sz="6000" i="1" dirty="0">
                  <a:solidFill>
                    <a:srgbClr val="FF66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10C300-6E2F-481F-97DD-56C3CA774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6431" y="3597262"/>
                <a:ext cx="1948186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757EF49A-46D9-D073-870B-EF389873D60F}"/>
              </a:ext>
            </a:extLst>
          </p:cNvPr>
          <p:cNvGrpSpPr/>
          <p:nvPr/>
        </p:nvGrpSpPr>
        <p:grpSpPr>
          <a:xfrm>
            <a:off x="1176182" y="3681756"/>
            <a:ext cx="431602" cy="2457015"/>
            <a:chOff x="3105554" y="2416004"/>
            <a:chExt cx="691469" cy="302895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17D4139-3B8C-6965-593D-E43FE0CDFA7B}"/>
                </a:ext>
              </a:extLst>
            </p:cNvPr>
            <p:cNvSpPr/>
            <p:nvPr/>
          </p:nvSpPr>
          <p:spPr>
            <a:xfrm>
              <a:off x="3105554" y="2416004"/>
              <a:ext cx="691469" cy="3028950"/>
            </a:xfrm>
            <a:custGeom>
              <a:avLst/>
              <a:gdLst>
                <a:gd name="connsiteX0" fmla="*/ 53159 w 605609"/>
                <a:gd name="connsiteY0" fmla="*/ 0 h 3028950"/>
                <a:gd name="connsiteX1" fmla="*/ 53159 w 605609"/>
                <a:gd name="connsiteY1" fmla="*/ 1390650 h 3028950"/>
                <a:gd name="connsiteX2" fmla="*/ 605609 w 605609"/>
                <a:gd name="connsiteY2" fmla="*/ 3028950 h 302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5609" h="3028950">
                  <a:moveTo>
                    <a:pt x="53159" y="0"/>
                  </a:moveTo>
                  <a:cubicBezTo>
                    <a:pt x="7121" y="442912"/>
                    <a:pt x="-38916" y="885825"/>
                    <a:pt x="53159" y="1390650"/>
                  </a:cubicBezTo>
                  <a:cubicBezTo>
                    <a:pt x="145234" y="1895475"/>
                    <a:pt x="375421" y="2462212"/>
                    <a:pt x="605609" y="3028950"/>
                  </a:cubicBezTo>
                </a:path>
              </a:pathLst>
            </a:custGeom>
            <a:noFill/>
            <a:ln w="152400">
              <a:solidFill>
                <a:srgbClr val="FF6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10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688883E-6A45-AD9D-1786-AC098DE88F46}"/>
                </a:ext>
              </a:extLst>
            </p:cNvPr>
            <p:cNvCxnSpPr/>
            <p:nvPr/>
          </p:nvCxnSpPr>
          <p:spPr>
            <a:xfrm>
              <a:off x="3130954" y="3734686"/>
              <a:ext cx="151996" cy="475364"/>
            </a:xfrm>
            <a:prstGeom prst="straightConnector1">
              <a:avLst/>
            </a:prstGeom>
            <a:ln w="190500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D4D6CB1-61B2-4B09-DC56-91C7900C2A94}"/>
              </a:ext>
            </a:extLst>
          </p:cNvPr>
          <p:cNvGrpSpPr/>
          <p:nvPr/>
        </p:nvGrpSpPr>
        <p:grpSpPr>
          <a:xfrm>
            <a:off x="3814579" y="3518604"/>
            <a:ext cx="449686" cy="2457015"/>
            <a:chOff x="7332522" y="2214874"/>
            <a:chExt cx="720441" cy="302895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E157B81-4AFD-2400-07AD-E5DAA47DB46D}"/>
                </a:ext>
              </a:extLst>
            </p:cNvPr>
            <p:cNvSpPr/>
            <p:nvPr/>
          </p:nvSpPr>
          <p:spPr>
            <a:xfrm>
              <a:off x="7361494" y="2214874"/>
              <a:ext cx="691469" cy="3028950"/>
            </a:xfrm>
            <a:custGeom>
              <a:avLst/>
              <a:gdLst>
                <a:gd name="connsiteX0" fmla="*/ 53159 w 605609"/>
                <a:gd name="connsiteY0" fmla="*/ 0 h 3028950"/>
                <a:gd name="connsiteX1" fmla="*/ 53159 w 605609"/>
                <a:gd name="connsiteY1" fmla="*/ 1390650 h 3028950"/>
                <a:gd name="connsiteX2" fmla="*/ 605609 w 605609"/>
                <a:gd name="connsiteY2" fmla="*/ 3028950 h 302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5609" h="3028950">
                  <a:moveTo>
                    <a:pt x="53159" y="0"/>
                  </a:moveTo>
                  <a:cubicBezTo>
                    <a:pt x="7121" y="442912"/>
                    <a:pt x="-38916" y="885825"/>
                    <a:pt x="53159" y="1390650"/>
                  </a:cubicBezTo>
                  <a:cubicBezTo>
                    <a:pt x="145234" y="1895475"/>
                    <a:pt x="375421" y="2462212"/>
                    <a:pt x="605609" y="3028950"/>
                  </a:cubicBezTo>
                </a:path>
              </a:pathLst>
            </a:custGeom>
            <a:noFill/>
            <a:ln w="152400">
              <a:solidFill>
                <a:srgbClr val="FF6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10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55A53CE-420B-A81F-EFFC-9A46EF2FF3B1}"/>
                </a:ext>
              </a:extLst>
            </p:cNvPr>
            <p:cNvCxnSpPr/>
            <p:nvPr/>
          </p:nvCxnSpPr>
          <p:spPr>
            <a:xfrm>
              <a:off x="7332522" y="3320091"/>
              <a:ext cx="151996" cy="475364"/>
            </a:xfrm>
            <a:prstGeom prst="straightConnector1">
              <a:avLst/>
            </a:prstGeom>
            <a:ln w="190500">
              <a:solidFill>
                <a:srgbClr val="FF66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7361F41-6C02-F9CE-EEE9-72C7EE9C83F1}"/>
              </a:ext>
            </a:extLst>
          </p:cNvPr>
          <p:cNvGrpSpPr/>
          <p:nvPr/>
        </p:nvGrpSpPr>
        <p:grpSpPr>
          <a:xfrm>
            <a:off x="1580632" y="5781561"/>
            <a:ext cx="2701717" cy="357210"/>
            <a:chOff x="3753522" y="5004594"/>
            <a:chExt cx="4328413" cy="44036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BE12EA4-D315-8BE2-9238-4A90D87EE117}"/>
                </a:ext>
              </a:extLst>
            </p:cNvPr>
            <p:cNvSpPr/>
            <p:nvPr/>
          </p:nvSpPr>
          <p:spPr>
            <a:xfrm>
              <a:off x="3753522" y="5004594"/>
              <a:ext cx="4328413" cy="440360"/>
            </a:xfrm>
            <a:custGeom>
              <a:avLst/>
              <a:gdLst>
                <a:gd name="connsiteX0" fmla="*/ 0 w 3790950"/>
                <a:gd name="connsiteY0" fmla="*/ 440360 h 440360"/>
                <a:gd name="connsiteX1" fmla="*/ 1257300 w 3790950"/>
                <a:gd name="connsiteY1" fmla="*/ 2210 h 440360"/>
                <a:gd name="connsiteX2" fmla="*/ 2590800 w 3790950"/>
                <a:gd name="connsiteY2" fmla="*/ 268910 h 440360"/>
                <a:gd name="connsiteX3" fmla="*/ 3790950 w 3790950"/>
                <a:gd name="connsiteY3" fmla="*/ 230810 h 44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0950" h="440360">
                  <a:moveTo>
                    <a:pt x="0" y="440360"/>
                  </a:moveTo>
                  <a:cubicBezTo>
                    <a:pt x="412750" y="235572"/>
                    <a:pt x="825500" y="30785"/>
                    <a:pt x="1257300" y="2210"/>
                  </a:cubicBezTo>
                  <a:cubicBezTo>
                    <a:pt x="1689100" y="-26365"/>
                    <a:pt x="2168525" y="230810"/>
                    <a:pt x="2590800" y="268910"/>
                  </a:cubicBezTo>
                  <a:cubicBezTo>
                    <a:pt x="3013075" y="307010"/>
                    <a:pt x="3402012" y="268910"/>
                    <a:pt x="3790950" y="230810"/>
                  </a:cubicBezTo>
                </a:path>
              </a:pathLst>
            </a:custGeom>
            <a:noFill/>
            <a:ln w="1524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10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59C37DB-CC24-8722-6A32-431D3C7607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95192" y="5043488"/>
              <a:ext cx="474613" cy="150774"/>
            </a:xfrm>
            <a:prstGeom prst="straightConnector1">
              <a:avLst/>
            </a:prstGeom>
            <a:ln w="190500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A402F5-1B6E-CD25-B496-E0931308DF83}"/>
              </a:ext>
            </a:extLst>
          </p:cNvPr>
          <p:cNvCxnSpPr>
            <a:cxnSpLocks/>
          </p:cNvCxnSpPr>
          <p:nvPr/>
        </p:nvCxnSpPr>
        <p:spPr>
          <a:xfrm>
            <a:off x="6059488" y="0"/>
            <a:ext cx="0" cy="68580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6E06DA-553C-D3DF-2D50-1CF03B664083}"/>
                  </a:ext>
                </a:extLst>
              </p:cNvPr>
              <p:cNvSpPr txBox="1"/>
              <p:nvPr/>
            </p:nvSpPr>
            <p:spPr>
              <a:xfrm>
                <a:off x="6251577" y="0"/>
                <a:ext cx="5829519" cy="2311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6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GB" sz="6600" b="0" i="0" dirty="0">
                    <a:solidFill>
                      <a:schemeClr val="accent6">
                        <a:lumMod val="50000"/>
                      </a:schemeClr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GB" sz="6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6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6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66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GB" sz="6600" i="1" dirty="0">
                    <a:solidFill>
                      <a:schemeClr val="accent6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60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x-IV_mathan" sz="5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56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60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5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5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x-IV_mathan" sz="5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CA" sz="5600" i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6E06DA-553C-D3DF-2D50-1CF03B664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577" y="0"/>
                <a:ext cx="5829519" cy="23116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40492D9-D633-28B4-1980-4311030A80C1}"/>
                  </a:ext>
                </a:extLst>
              </p:cNvPr>
              <p:cNvSpPr txBox="1"/>
              <p:nvPr/>
            </p:nvSpPr>
            <p:spPr>
              <a:xfrm>
                <a:off x="143888" y="1957715"/>
                <a:ext cx="265239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(constant </a:t>
                </a:r>
                <a14:m>
                  <m:oMath xmlns:m="http://schemas.openxmlformats.org/officeDocument/2006/math">
                    <m:r>
                      <a:rPr lang="en-GB" sz="400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4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)</a:t>
                </a:r>
                <a:endParaRPr lang="en-CA" sz="4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40492D9-D633-28B4-1980-4311030A8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88" y="1957715"/>
                <a:ext cx="2652393" cy="707886"/>
              </a:xfrm>
              <a:prstGeom prst="rect">
                <a:avLst/>
              </a:prstGeom>
              <a:blipFill>
                <a:blip r:embed="rId8"/>
                <a:stretch>
                  <a:fillRect l="-8276" t="-15517" r="-689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C34481F-3A3F-D311-1599-C74A4D57E73D}"/>
                  </a:ext>
                </a:extLst>
              </p:cNvPr>
              <p:cNvSpPr txBox="1"/>
              <p:nvPr/>
            </p:nvSpPr>
            <p:spPr>
              <a:xfrm>
                <a:off x="1721146" y="3295500"/>
                <a:ext cx="175944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0" dirty="0">
                    <a:solidFill>
                      <a:schemeClr val="tx1"/>
                    </a:solidFill>
                  </a:rPr>
                  <a:t>Path in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C34481F-3A3F-D311-1599-C74A4D57E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146" y="3295500"/>
                <a:ext cx="1759442" cy="1938992"/>
              </a:xfrm>
              <a:prstGeom prst="rect">
                <a:avLst/>
              </a:prstGeom>
              <a:blipFill>
                <a:blip r:embed="rId9"/>
                <a:stretch>
                  <a:fillRect l="-15571" t="-9748" r="-25606" b="-2044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5BA0683-5588-2511-CD62-86765C5D6E2B}"/>
                  </a:ext>
                </a:extLst>
              </p:cNvPr>
              <p:cNvSpPr txBox="1"/>
              <p:nvPr/>
            </p:nvSpPr>
            <p:spPr>
              <a:xfrm>
                <a:off x="6509465" y="2251742"/>
                <a:ext cx="265239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(constant </a:t>
                </a:r>
                <a14:m>
                  <m:oMath xmlns:m="http://schemas.openxmlformats.org/officeDocument/2006/math">
                    <m:r>
                      <a:rPr lang="en-GB" sz="400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4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)</a:t>
                </a:r>
                <a:endParaRPr lang="en-CA" sz="4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5BA0683-5588-2511-CD62-86765C5D6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465" y="2251742"/>
                <a:ext cx="2652393" cy="707886"/>
              </a:xfrm>
              <a:prstGeom prst="rect">
                <a:avLst/>
              </a:prstGeom>
              <a:blipFill>
                <a:blip r:embed="rId10"/>
                <a:stretch>
                  <a:fillRect l="-8276" t="-15385" r="-6897" b="-350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Parallelogram 39">
            <a:extLst>
              <a:ext uri="{FF2B5EF4-FFF2-40B4-BE49-F238E27FC236}">
                <a16:creationId xmlns:a16="http://schemas.microsoft.com/office/drawing/2014/main" id="{14CA0F21-4A99-9ABE-079D-7A1A61FD96CB}"/>
              </a:ext>
            </a:extLst>
          </p:cNvPr>
          <p:cNvSpPr/>
          <p:nvPr/>
        </p:nvSpPr>
        <p:spPr>
          <a:xfrm>
            <a:off x="6507228" y="3110249"/>
            <a:ext cx="5217334" cy="3481051"/>
          </a:xfrm>
          <a:prstGeom prst="parallelogram">
            <a:avLst>
              <a:gd name="adj" fmla="val 23669"/>
            </a:avLst>
          </a:prstGeom>
          <a:solidFill>
            <a:srgbClr val="FF66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9808D0-DF9A-06F2-CE76-4893E265780C}"/>
              </a:ext>
            </a:extLst>
          </p:cNvPr>
          <p:cNvSpPr txBox="1"/>
          <p:nvPr/>
        </p:nvSpPr>
        <p:spPr>
          <a:xfrm>
            <a:off x="6994072" y="5074836"/>
            <a:ext cx="4005892" cy="830997"/>
          </a:xfrm>
          <a:prstGeom prst="rect">
            <a:avLst/>
          </a:prstGeom>
          <a:solidFill>
            <a:schemeClr val="bg1">
              <a:alpha val="49000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chemeClr val="tx1"/>
                </a:solidFill>
              </a:rPr>
              <a:t>tangent vector</a:t>
            </a:r>
            <a:endParaRPr lang="en-CA" sz="4800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85DED74-A788-8E38-913C-365A683CDDE5}"/>
              </a:ext>
            </a:extLst>
          </p:cNvPr>
          <p:cNvSpPr/>
          <p:nvPr/>
        </p:nvSpPr>
        <p:spPr>
          <a:xfrm>
            <a:off x="9026649" y="4610235"/>
            <a:ext cx="381000" cy="381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7CC21C2-F07A-D973-7BCC-02E748915BA9}"/>
              </a:ext>
            </a:extLst>
          </p:cNvPr>
          <p:cNvCxnSpPr/>
          <p:nvPr/>
        </p:nvCxnSpPr>
        <p:spPr>
          <a:xfrm flipV="1">
            <a:off x="9217149" y="3799849"/>
            <a:ext cx="1450851" cy="1000886"/>
          </a:xfrm>
          <a:prstGeom prst="straightConnector1">
            <a:avLst/>
          </a:prstGeom>
          <a:ln w="152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2181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20" grpId="0"/>
      <p:bldP spid="36" grpId="0"/>
      <p:bldP spid="37" grpId="0"/>
      <p:bldP spid="38" grpId="0"/>
      <p:bldP spid="40" grpId="0" animBg="1"/>
      <p:bldP spid="41" grpId="0" animBg="1"/>
      <p:bldP spid="42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8B3F03-2A4A-E902-CA90-9D0369E88C7E}"/>
                  </a:ext>
                </a:extLst>
              </p:cNvPr>
              <p:cNvSpPr txBox="1"/>
              <p:nvPr/>
            </p:nvSpPr>
            <p:spPr>
              <a:xfrm>
                <a:off x="3079967" y="0"/>
                <a:ext cx="5829519" cy="2311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6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GB" sz="6600" b="0" i="0" dirty="0">
                    <a:solidFill>
                      <a:schemeClr val="accent6">
                        <a:lumMod val="50000"/>
                      </a:schemeClr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GB" sz="6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6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6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66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GB" sz="6600" i="1" dirty="0">
                    <a:solidFill>
                      <a:schemeClr val="accent6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60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x-IV_mathan" sz="5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56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60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5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5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x-IV_mathan" sz="5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CA" sz="5600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8B3F03-2A4A-E902-CA90-9D0369E88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967" y="0"/>
                <a:ext cx="5829519" cy="23116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6A2C9E7-322A-DDDB-8757-BE38AF302A71}"/>
                  </a:ext>
                </a:extLst>
              </p:cNvPr>
              <p:cNvSpPr txBox="1"/>
              <p:nvPr/>
            </p:nvSpPr>
            <p:spPr>
              <a:xfrm>
                <a:off x="3337855" y="2251742"/>
                <a:ext cx="265239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(constant </a:t>
                </a:r>
                <a14:m>
                  <m:oMath xmlns:m="http://schemas.openxmlformats.org/officeDocument/2006/math">
                    <m:r>
                      <a:rPr lang="en-GB" sz="400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4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)</a:t>
                </a:r>
                <a:endParaRPr lang="en-CA" sz="4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6A2C9E7-322A-DDDB-8757-BE38AF302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855" y="2251742"/>
                <a:ext cx="2652393" cy="707886"/>
              </a:xfrm>
              <a:prstGeom prst="rect">
                <a:avLst/>
              </a:prstGeom>
              <a:blipFill>
                <a:blip r:embed="rId4"/>
                <a:stretch>
                  <a:fillRect l="-8276" t="-15385" r="-6897" b="-350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Parallelogram 18">
            <a:extLst>
              <a:ext uri="{FF2B5EF4-FFF2-40B4-BE49-F238E27FC236}">
                <a16:creationId xmlns:a16="http://schemas.microsoft.com/office/drawing/2014/main" id="{F8CDDF71-9BE8-33C6-740E-3FBBAEB6EDE1}"/>
              </a:ext>
            </a:extLst>
          </p:cNvPr>
          <p:cNvSpPr/>
          <p:nvPr/>
        </p:nvSpPr>
        <p:spPr>
          <a:xfrm>
            <a:off x="3335618" y="3110249"/>
            <a:ext cx="5217334" cy="3481051"/>
          </a:xfrm>
          <a:prstGeom prst="parallelogram">
            <a:avLst>
              <a:gd name="adj" fmla="val 23669"/>
            </a:avLst>
          </a:prstGeom>
          <a:solidFill>
            <a:srgbClr val="FF66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1E69F5-0797-9707-FCC5-7EA68B283D72}"/>
              </a:ext>
            </a:extLst>
          </p:cNvPr>
          <p:cNvSpPr txBox="1"/>
          <p:nvPr/>
        </p:nvSpPr>
        <p:spPr>
          <a:xfrm>
            <a:off x="3822462" y="5074836"/>
            <a:ext cx="4005892" cy="830997"/>
          </a:xfrm>
          <a:prstGeom prst="rect">
            <a:avLst/>
          </a:prstGeom>
          <a:solidFill>
            <a:schemeClr val="bg1">
              <a:alpha val="49000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chemeClr val="tx1"/>
                </a:solidFill>
              </a:rPr>
              <a:t>tangent vector</a:t>
            </a:r>
            <a:endParaRPr lang="en-CA" sz="4800" dirty="0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0294BA4-229F-1DA5-07FA-FEB1BD3AF8DB}"/>
              </a:ext>
            </a:extLst>
          </p:cNvPr>
          <p:cNvSpPr/>
          <p:nvPr/>
        </p:nvSpPr>
        <p:spPr>
          <a:xfrm>
            <a:off x="5855039" y="4610235"/>
            <a:ext cx="381000" cy="381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0190DA-2A9C-C407-A572-86AFB0C3D169}"/>
              </a:ext>
            </a:extLst>
          </p:cNvPr>
          <p:cNvCxnSpPr/>
          <p:nvPr/>
        </p:nvCxnSpPr>
        <p:spPr>
          <a:xfrm flipV="1">
            <a:off x="6045539" y="3799849"/>
            <a:ext cx="1450851" cy="1000886"/>
          </a:xfrm>
          <a:prstGeom prst="straightConnector1">
            <a:avLst/>
          </a:prstGeom>
          <a:ln w="152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7388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53">
        <p:fade/>
      </p:transition>
    </mc:Choice>
    <mc:Fallback xmlns="">
      <p:transition spd="med" advTm="2853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8B3F03-2A4A-E902-CA90-9D0369E88C7E}"/>
                  </a:ext>
                </a:extLst>
              </p:cNvPr>
              <p:cNvSpPr txBox="1"/>
              <p:nvPr/>
            </p:nvSpPr>
            <p:spPr>
              <a:xfrm>
                <a:off x="3079967" y="0"/>
                <a:ext cx="5829519" cy="2311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6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GB" sz="6600" b="0" i="0" dirty="0">
                    <a:solidFill>
                      <a:schemeClr val="accent6">
                        <a:lumMod val="50000"/>
                      </a:schemeClr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GB" sz="6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6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6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66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GB" sz="6600" i="1" dirty="0">
                    <a:solidFill>
                      <a:schemeClr val="accent6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60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x-IV_mathan" sz="5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56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60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5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5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x-IV_mathan" sz="5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CA" sz="5600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8B3F03-2A4A-E902-CA90-9D0369E88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967" y="0"/>
                <a:ext cx="5829519" cy="23116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6A2C9E7-322A-DDDB-8757-BE38AF302A71}"/>
                  </a:ext>
                </a:extLst>
              </p:cNvPr>
              <p:cNvSpPr txBox="1"/>
              <p:nvPr/>
            </p:nvSpPr>
            <p:spPr>
              <a:xfrm>
                <a:off x="3337855" y="2251742"/>
                <a:ext cx="251203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</a:t>
                </a:r>
                <a:r>
                  <a:rPr lang="en-GB" sz="4000" dirty="0">
                    <a:solidFill>
                      <a:srgbClr val="FF0000"/>
                    </a:solidFill>
                  </a:rPr>
                  <a:t>variable</a:t>
                </a:r>
                <a:r>
                  <a:rPr lang="en-GB" sz="4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000" i="1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4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)</a:t>
                </a:r>
                <a:endParaRPr lang="en-CA" sz="4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6A2C9E7-322A-DDDB-8757-BE38AF302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855" y="2251742"/>
                <a:ext cx="2512034" cy="707886"/>
              </a:xfrm>
              <a:prstGeom prst="rect">
                <a:avLst/>
              </a:prstGeom>
              <a:blipFill>
                <a:blip r:embed="rId4"/>
                <a:stretch>
                  <a:fillRect l="-8738" t="-15385" r="-7524" b="-350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Parallelogram 18">
            <a:extLst>
              <a:ext uri="{FF2B5EF4-FFF2-40B4-BE49-F238E27FC236}">
                <a16:creationId xmlns:a16="http://schemas.microsoft.com/office/drawing/2014/main" id="{F8CDDF71-9BE8-33C6-740E-3FBBAEB6EDE1}"/>
              </a:ext>
            </a:extLst>
          </p:cNvPr>
          <p:cNvSpPr/>
          <p:nvPr/>
        </p:nvSpPr>
        <p:spPr>
          <a:xfrm>
            <a:off x="3335618" y="3110249"/>
            <a:ext cx="5217334" cy="3481051"/>
          </a:xfrm>
          <a:prstGeom prst="parallelogram">
            <a:avLst>
              <a:gd name="adj" fmla="val 23669"/>
            </a:avLst>
          </a:prstGeom>
          <a:solidFill>
            <a:srgbClr val="FF66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0294BA4-229F-1DA5-07FA-FEB1BD3AF8DB}"/>
              </a:ext>
            </a:extLst>
          </p:cNvPr>
          <p:cNvSpPr/>
          <p:nvPr/>
        </p:nvSpPr>
        <p:spPr>
          <a:xfrm>
            <a:off x="5855039" y="4610235"/>
            <a:ext cx="381000" cy="381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0190DA-2A9C-C407-A572-86AFB0C3D169}"/>
              </a:ext>
            </a:extLst>
          </p:cNvPr>
          <p:cNvCxnSpPr/>
          <p:nvPr/>
        </p:nvCxnSpPr>
        <p:spPr>
          <a:xfrm flipV="1">
            <a:off x="6045539" y="3799849"/>
            <a:ext cx="1450851" cy="1000886"/>
          </a:xfrm>
          <a:prstGeom prst="straightConnector1">
            <a:avLst/>
          </a:prstGeom>
          <a:ln w="152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2DF988-220D-9EBF-601D-8F5C1DDB5632}"/>
              </a:ext>
            </a:extLst>
          </p:cNvPr>
          <p:cNvCxnSpPr>
            <a:cxnSpLocks/>
          </p:cNvCxnSpPr>
          <p:nvPr/>
        </p:nvCxnSpPr>
        <p:spPr>
          <a:xfrm flipV="1">
            <a:off x="5985362" y="4745152"/>
            <a:ext cx="1930382" cy="58154"/>
          </a:xfrm>
          <a:prstGeom prst="straightConnector1">
            <a:avLst/>
          </a:prstGeom>
          <a:ln w="152400">
            <a:solidFill>
              <a:srgbClr val="456B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F54F72B-1FDB-39C8-AC6D-373896BAB8E4}"/>
              </a:ext>
            </a:extLst>
          </p:cNvPr>
          <p:cNvCxnSpPr>
            <a:cxnSpLocks/>
          </p:cNvCxnSpPr>
          <p:nvPr/>
        </p:nvCxnSpPr>
        <p:spPr>
          <a:xfrm>
            <a:off x="6010928" y="4765206"/>
            <a:ext cx="1142816" cy="1329508"/>
          </a:xfrm>
          <a:prstGeom prst="straightConnector1">
            <a:avLst/>
          </a:prstGeom>
          <a:ln w="152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1A26148-E897-CF46-A5A7-DC2BDC3A0048}"/>
              </a:ext>
            </a:extLst>
          </p:cNvPr>
          <p:cNvCxnSpPr>
            <a:cxnSpLocks/>
          </p:cNvCxnSpPr>
          <p:nvPr/>
        </p:nvCxnSpPr>
        <p:spPr>
          <a:xfrm flipH="1">
            <a:off x="5461423" y="4732384"/>
            <a:ext cx="600139" cy="1069237"/>
          </a:xfrm>
          <a:prstGeom prst="straightConnector1">
            <a:avLst/>
          </a:prstGeom>
          <a:ln w="152400">
            <a:solidFill>
              <a:srgbClr val="5888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F40775-F83B-C6D3-CD9D-F1AE2F39076A}"/>
              </a:ext>
            </a:extLst>
          </p:cNvPr>
          <p:cNvCxnSpPr>
            <a:cxnSpLocks/>
          </p:cNvCxnSpPr>
          <p:nvPr/>
        </p:nvCxnSpPr>
        <p:spPr>
          <a:xfrm flipH="1">
            <a:off x="3805310" y="4748862"/>
            <a:ext cx="2274209" cy="1388781"/>
          </a:xfrm>
          <a:prstGeom prst="straightConnector1">
            <a:avLst/>
          </a:prstGeom>
          <a:ln w="152400">
            <a:solidFill>
              <a:srgbClr val="73B1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E9F67D4-0F74-FE99-FA03-59A204FF2E4E}"/>
              </a:ext>
            </a:extLst>
          </p:cNvPr>
          <p:cNvSpPr/>
          <p:nvPr/>
        </p:nvSpPr>
        <p:spPr>
          <a:xfrm>
            <a:off x="3800944" y="5771895"/>
            <a:ext cx="3295650" cy="362205"/>
          </a:xfrm>
          <a:custGeom>
            <a:avLst/>
            <a:gdLst>
              <a:gd name="connsiteX0" fmla="*/ 0 w 4096255"/>
              <a:gd name="connsiteY0" fmla="*/ 2667000 h 2667000"/>
              <a:gd name="connsiteX1" fmla="*/ 1676400 w 4096255"/>
              <a:gd name="connsiteY1" fmla="*/ 2305050 h 2667000"/>
              <a:gd name="connsiteX2" fmla="*/ 3295650 w 4096255"/>
              <a:gd name="connsiteY2" fmla="*/ 2590800 h 2667000"/>
              <a:gd name="connsiteX3" fmla="*/ 4095750 w 4096255"/>
              <a:gd name="connsiteY3" fmla="*/ 1295400 h 2667000"/>
              <a:gd name="connsiteX4" fmla="*/ 3390900 w 4096255"/>
              <a:gd name="connsiteY4" fmla="*/ 0 h 2667000"/>
              <a:gd name="connsiteX0" fmla="*/ 0 w 4095750"/>
              <a:gd name="connsiteY0" fmla="*/ 1371600 h 1371600"/>
              <a:gd name="connsiteX1" fmla="*/ 1676400 w 4095750"/>
              <a:gd name="connsiteY1" fmla="*/ 1009650 h 1371600"/>
              <a:gd name="connsiteX2" fmla="*/ 3295650 w 4095750"/>
              <a:gd name="connsiteY2" fmla="*/ 1295400 h 1371600"/>
              <a:gd name="connsiteX3" fmla="*/ 4095750 w 4095750"/>
              <a:gd name="connsiteY3" fmla="*/ 0 h 1371600"/>
              <a:gd name="connsiteX0" fmla="*/ 0 w 3295650"/>
              <a:gd name="connsiteY0" fmla="*/ 362205 h 362205"/>
              <a:gd name="connsiteX1" fmla="*/ 1676400 w 3295650"/>
              <a:gd name="connsiteY1" fmla="*/ 255 h 362205"/>
              <a:gd name="connsiteX2" fmla="*/ 3295650 w 3295650"/>
              <a:gd name="connsiteY2" fmla="*/ 286005 h 362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95650" h="362205">
                <a:moveTo>
                  <a:pt x="0" y="362205"/>
                </a:moveTo>
                <a:cubicBezTo>
                  <a:pt x="563562" y="187580"/>
                  <a:pt x="1127125" y="12955"/>
                  <a:pt x="1676400" y="255"/>
                </a:cubicBezTo>
                <a:cubicBezTo>
                  <a:pt x="2225675" y="-12445"/>
                  <a:pt x="2892425" y="454280"/>
                  <a:pt x="3295650" y="286005"/>
                </a:cubicBezTo>
              </a:path>
            </a:pathLst>
          </a:custGeom>
          <a:noFill/>
          <a:ln w="1143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88E949B-2B18-A828-8E5D-7C6DBE120DF2}"/>
              </a:ext>
            </a:extLst>
          </p:cNvPr>
          <p:cNvSpPr/>
          <p:nvPr/>
        </p:nvSpPr>
        <p:spPr>
          <a:xfrm>
            <a:off x="7096087" y="3466694"/>
            <a:ext cx="800605" cy="2590800"/>
          </a:xfrm>
          <a:custGeom>
            <a:avLst/>
            <a:gdLst>
              <a:gd name="connsiteX0" fmla="*/ 0 w 4096255"/>
              <a:gd name="connsiteY0" fmla="*/ 2667000 h 2667000"/>
              <a:gd name="connsiteX1" fmla="*/ 1676400 w 4096255"/>
              <a:gd name="connsiteY1" fmla="*/ 2305050 h 2667000"/>
              <a:gd name="connsiteX2" fmla="*/ 3295650 w 4096255"/>
              <a:gd name="connsiteY2" fmla="*/ 2590800 h 2667000"/>
              <a:gd name="connsiteX3" fmla="*/ 4095750 w 4096255"/>
              <a:gd name="connsiteY3" fmla="*/ 1295400 h 2667000"/>
              <a:gd name="connsiteX4" fmla="*/ 3390900 w 4096255"/>
              <a:gd name="connsiteY4" fmla="*/ 0 h 2667000"/>
              <a:gd name="connsiteX0" fmla="*/ 0 w 2419855"/>
              <a:gd name="connsiteY0" fmla="*/ 2305050 h 2627435"/>
              <a:gd name="connsiteX1" fmla="*/ 1619250 w 2419855"/>
              <a:gd name="connsiteY1" fmla="*/ 2590800 h 2627435"/>
              <a:gd name="connsiteX2" fmla="*/ 2419350 w 2419855"/>
              <a:gd name="connsiteY2" fmla="*/ 1295400 h 2627435"/>
              <a:gd name="connsiteX3" fmla="*/ 1714500 w 2419855"/>
              <a:gd name="connsiteY3" fmla="*/ 0 h 2627435"/>
              <a:gd name="connsiteX0" fmla="*/ 0 w 800605"/>
              <a:gd name="connsiteY0" fmla="*/ 2590800 h 2590800"/>
              <a:gd name="connsiteX1" fmla="*/ 800100 w 800605"/>
              <a:gd name="connsiteY1" fmla="*/ 1295400 h 2590800"/>
              <a:gd name="connsiteX2" fmla="*/ 95250 w 800605"/>
              <a:gd name="connsiteY2" fmla="*/ 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0605" h="2590800">
                <a:moveTo>
                  <a:pt x="0" y="2590800"/>
                </a:moveTo>
                <a:cubicBezTo>
                  <a:pt x="403225" y="2422525"/>
                  <a:pt x="784225" y="1727200"/>
                  <a:pt x="800100" y="1295400"/>
                </a:cubicBezTo>
                <a:cubicBezTo>
                  <a:pt x="815975" y="863600"/>
                  <a:pt x="455612" y="431800"/>
                  <a:pt x="95250" y="0"/>
                </a:cubicBezTo>
              </a:path>
            </a:pathLst>
          </a:custGeom>
          <a:noFill/>
          <a:ln w="1143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3F5BC40-9121-2D84-6D09-70BEFF34B7E3}"/>
              </a:ext>
            </a:extLst>
          </p:cNvPr>
          <p:cNvGrpSpPr/>
          <p:nvPr/>
        </p:nvGrpSpPr>
        <p:grpSpPr>
          <a:xfrm>
            <a:off x="6621251" y="5801621"/>
            <a:ext cx="1445944" cy="707886"/>
            <a:chOff x="9811657" y="5801621"/>
            <a:chExt cx="1445944" cy="70788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6E37AF6-AEC4-F550-E6F0-3CB8503378F3}"/>
                </a:ext>
              </a:extLst>
            </p:cNvPr>
            <p:cNvSpPr/>
            <p:nvPr/>
          </p:nvSpPr>
          <p:spPr>
            <a:xfrm>
              <a:off x="9811657" y="6125029"/>
              <a:ext cx="885372" cy="323413"/>
            </a:xfrm>
            <a:custGeom>
              <a:avLst/>
              <a:gdLst>
                <a:gd name="connsiteX0" fmla="*/ 0 w 885372"/>
                <a:gd name="connsiteY0" fmla="*/ 304800 h 323413"/>
                <a:gd name="connsiteX1" fmla="*/ 551543 w 885372"/>
                <a:gd name="connsiteY1" fmla="*/ 290285 h 323413"/>
                <a:gd name="connsiteX2" fmla="*/ 885372 w 885372"/>
                <a:gd name="connsiteY2" fmla="*/ 0 h 32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5372" h="323413">
                  <a:moveTo>
                    <a:pt x="0" y="304800"/>
                  </a:moveTo>
                  <a:cubicBezTo>
                    <a:pt x="201990" y="322942"/>
                    <a:pt x="403981" y="341085"/>
                    <a:pt x="551543" y="290285"/>
                  </a:cubicBezTo>
                  <a:cubicBezTo>
                    <a:pt x="699105" y="239485"/>
                    <a:pt x="792238" y="119742"/>
                    <a:pt x="885372" y="0"/>
                  </a:cubicBezTo>
                </a:path>
              </a:pathLst>
            </a:custGeom>
            <a:noFill/>
            <a:ln w="76200">
              <a:solidFill>
                <a:srgbClr val="C04E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4248419-65C3-9A71-0B74-13D91470143F}"/>
                    </a:ext>
                  </a:extLst>
                </p:cNvPr>
                <p:cNvSpPr txBox="1"/>
                <p:nvPr/>
              </p:nvSpPr>
              <p:spPr>
                <a:xfrm>
                  <a:off x="10752438" y="5801621"/>
                  <a:ext cx="505163" cy="707886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i="1" smtClean="0">
                            <a:solidFill>
                              <a:srgbClr val="C04E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CA" sz="4000" i="1" dirty="0">
                    <a:solidFill>
                      <a:srgbClr val="C04E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4248419-65C3-9A71-0B74-13D9147014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2438" y="5801621"/>
                  <a:ext cx="505163" cy="70788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38E43A3-F046-70D5-B498-530D48D6A455}"/>
              </a:ext>
            </a:extLst>
          </p:cNvPr>
          <p:cNvSpPr txBox="1"/>
          <p:nvPr/>
        </p:nvSpPr>
        <p:spPr>
          <a:xfrm>
            <a:off x="8285137" y="3725072"/>
            <a:ext cx="2491320" cy="2308324"/>
          </a:xfrm>
          <a:prstGeom prst="rect">
            <a:avLst/>
          </a:prstGeom>
          <a:solidFill>
            <a:schemeClr val="bg1">
              <a:alpha val="49000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rgbClr val="0070C0"/>
                </a:solidFill>
              </a:rPr>
              <a:t>path of tangent vectors</a:t>
            </a:r>
            <a:endParaRPr lang="en-CA" sz="48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69DF862-75B7-6784-4B92-338FAD69C40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657600" y="2932200"/>
              <a:ext cx="1654200" cy="1119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69DF862-75B7-6784-4B92-338FAD69C4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48240" y="2922840"/>
                <a:ext cx="1672920" cy="13068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0C523FEA-3AA2-9542-E1BE-960B1BEAD99A}"/>
              </a:ext>
            </a:extLst>
          </p:cNvPr>
          <p:cNvSpPr txBox="1"/>
          <p:nvPr/>
        </p:nvSpPr>
        <p:spPr>
          <a:xfrm>
            <a:off x="4099866" y="3186463"/>
            <a:ext cx="1515649" cy="1077218"/>
          </a:xfrm>
          <a:prstGeom prst="rect">
            <a:avLst/>
          </a:prstGeom>
          <a:solidFill>
            <a:schemeClr val="bg1">
              <a:alpha val="49000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tangent space</a:t>
            </a:r>
            <a:endParaRPr lang="en-CA" sz="320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001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730">
        <p:fade/>
      </p:transition>
    </mc:Choice>
    <mc:Fallback xmlns="">
      <p:transition spd="med" advTm="127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8B3F03-2A4A-E902-CA90-9D0369E88C7E}"/>
                  </a:ext>
                </a:extLst>
              </p:cNvPr>
              <p:cNvSpPr txBox="1"/>
              <p:nvPr/>
            </p:nvSpPr>
            <p:spPr>
              <a:xfrm>
                <a:off x="3079967" y="0"/>
                <a:ext cx="5829519" cy="2703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f>
                      <m:fPr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6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GB" sz="6600" b="0" i="0" dirty="0">
                    <a:solidFill>
                      <a:schemeClr val="accent6">
                        <a:lumMod val="50000"/>
                      </a:schemeClr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GB" sz="6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6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6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66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GB" sz="6600" i="1" dirty="0">
                    <a:solidFill>
                      <a:schemeClr val="accent6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5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5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GB" sz="560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x-IV_mathan" sz="5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6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56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GB" sz="5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GB" sz="5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x-IV_mathan" sz="5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56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CA" sz="5600" i="1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8B3F03-2A4A-E902-CA90-9D0369E88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967" y="0"/>
                <a:ext cx="5829519" cy="27034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Parallelogram 18">
            <a:extLst>
              <a:ext uri="{FF2B5EF4-FFF2-40B4-BE49-F238E27FC236}">
                <a16:creationId xmlns:a16="http://schemas.microsoft.com/office/drawing/2014/main" id="{F8CDDF71-9BE8-33C6-740E-3FBBAEB6EDE1}"/>
              </a:ext>
            </a:extLst>
          </p:cNvPr>
          <p:cNvSpPr/>
          <p:nvPr/>
        </p:nvSpPr>
        <p:spPr>
          <a:xfrm>
            <a:off x="3335618" y="3110249"/>
            <a:ext cx="5217334" cy="3481051"/>
          </a:xfrm>
          <a:prstGeom prst="parallelogram">
            <a:avLst>
              <a:gd name="adj" fmla="val 23669"/>
            </a:avLst>
          </a:prstGeom>
          <a:solidFill>
            <a:srgbClr val="FF66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0294BA4-229F-1DA5-07FA-FEB1BD3AF8DB}"/>
              </a:ext>
            </a:extLst>
          </p:cNvPr>
          <p:cNvSpPr/>
          <p:nvPr/>
        </p:nvSpPr>
        <p:spPr>
          <a:xfrm>
            <a:off x="5855039" y="4610235"/>
            <a:ext cx="381000" cy="381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0190DA-2A9C-C407-A572-86AFB0C3D169}"/>
              </a:ext>
            </a:extLst>
          </p:cNvPr>
          <p:cNvCxnSpPr/>
          <p:nvPr/>
        </p:nvCxnSpPr>
        <p:spPr>
          <a:xfrm flipV="1">
            <a:off x="6045539" y="3799849"/>
            <a:ext cx="1450851" cy="1000886"/>
          </a:xfrm>
          <a:prstGeom prst="straightConnector1">
            <a:avLst/>
          </a:prstGeom>
          <a:ln w="152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2DF988-220D-9EBF-601D-8F5C1DDB5632}"/>
              </a:ext>
            </a:extLst>
          </p:cNvPr>
          <p:cNvCxnSpPr>
            <a:cxnSpLocks/>
          </p:cNvCxnSpPr>
          <p:nvPr/>
        </p:nvCxnSpPr>
        <p:spPr>
          <a:xfrm flipV="1">
            <a:off x="5985362" y="4745152"/>
            <a:ext cx="1930382" cy="58154"/>
          </a:xfrm>
          <a:prstGeom prst="straightConnector1">
            <a:avLst/>
          </a:prstGeom>
          <a:ln w="152400">
            <a:solidFill>
              <a:srgbClr val="456B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F54F72B-1FDB-39C8-AC6D-373896BAB8E4}"/>
              </a:ext>
            </a:extLst>
          </p:cNvPr>
          <p:cNvCxnSpPr>
            <a:cxnSpLocks/>
          </p:cNvCxnSpPr>
          <p:nvPr/>
        </p:nvCxnSpPr>
        <p:spPr>
          <a:xfrm>
            <a:off x="6010928" y="4765206"/>
            <a:ext cx="1142816" cy="1329508"/>
          </a:xfrm>
          <a:prstGeom prst="straightConnector1">
            <a:avLst/>
          </a:prstGeom>
          <a:ln w="152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1A26148-E897-CF46-A5A7-DC2BDC3A0048}"/>
              </a:ext>
            </a:extLst>
          </p:cNvPr>
          <p:cNvCxnSpPr>
            <a:cxnSpLocks/>
          </p:cNvCxnSpPr>
          <p:nvPr/>
        </p:nvCxnSpPr>
        <p:spPr>
          <a:xfrm flipH="1">
            <a:off x="5461423" y="4732384"/>
            <a:ext cx="600139" cy="1069237"/>
          </a:xfrm>
          <a:prstGeom prst="straightConnector1">
            <a:avLst/>
          </a:prstGeom>
          <a:ln w="152400">
            <a:solidFill>
              <a:srgbClr val="5888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F40775-F83B-C6D3-CD9D-F1AE2F39076A}"/>
              </a:ext>
            </a:extLst>
          </p:cNvPr>
          <p:cNvCxnSpPr>
            <a:cxnSpLocks/>
          </p:cNvCxnSpPr>
          <p:nvPr/>
        </p:nvCxnSpPr>
        <p:spPr>
          <a:xfrm flipH="1">
            <a:off x="3805310" y="4748862"/>
            <a:ext cx="2274209" cy="1388781"/>
          </a:xfrm>
          <a:prstGeom prst="straightConnector1">
            <a:avLst/>
          </a:prstGeom>
          <a:ln w="152400">
            <a:solidFill>
              <a:srgbClr val="73B1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E9F67D4-0F74-FE99-FA03-59A204FF2E4E}"/>
              </a:ext>
            </a:extLst>
          </p:cNvPr>
          <p:cNvSpPr/>
          <p:nvPr/>
        </p:nvSpPr>
        <p:spPr>
          <a:xfrm>
            <a:off x="3800944" y="5771895"/>
            <a:ext cx="3295650" cy="362205"/>
          </a:xfrm>
          <a:custGeom>
            <a:avLst/>
            <a:gdLst>
              <a:gd name="connsiteX0" fmla="*/ 0 w 4096255"/>
              <a:gd name="connsiteY0" fmla="*/ 2667000 h 2667000"/>
              <a:gd name="connsiteX1" fmla="*/ 1676400 w 4096255"/>
              <a:gd name="connsiteY1" fmla="*/ 2305050 h 2667000"/>
              <a:gd name="connsiteX2" fmla="*/ 3295650 w 4096255"/>
              <a:gd name="connsiteY2" fmla="*/ 2590800 h 2667000"/>
              <a:gd name="connsiteX3" fmla="*/ 4095750 w 4096255"/>
              <a:gd name="connsiteY3" fmla="*/ 1295400 h 2667000"/>
              <a:gd name="connsiteX4" fmla="*/ 3390900 w 4096255"/>
              <a:gd name="connsiteY4" fmla="*/ 0 h 2667000"/>
              <a:gd name="connsiteX0" fmla="*/ 0 w 4095750"/>
              <a:gd name="connsiteY0" fmla="*/ 1371600 h 1371600"/>
              <a:gd name="connsiteX1" fmla="*/ 1676400 w 4095750"/>
              <a:gd name="connsiteY1" fmla="*/ 1009650 h 1371600"/>
              <a:gd name="connsiteX2" fmla="*/ 3295650 w 4095750"/>
              <a:gd name="connsiteY2" fmla="*/ 1295400 h 1371600"/>
              <a:gd name="connsiteX3" fmla="*/ 4095750 w 4095750"/>
              <a:gd name="connsiteY3" fmla="*/ 0 h 1371600"/>
              <a:gd name="connsiteX0" fmla="*/ 0 w 3295650"/>
              <a:gd name="connsiteY0" fmla="*/ 362205 h 362205"/>
              <a:gd name="connsiteX1" fmla="*/ 1676400 w 3295650"/>
              <a:gd name="connsiteY1" fmla="*/ 255 h 362205"/>
              <a:gd name="connsiteX2" fmla="*/ 3295650 w 3295650"/>
              <a:gd name="connsiteY2" fmla="*/ 286005 h 362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95650" h="362205">
                <a:moveTo>
                  <a:pt x="0" y="362205"/>
                </a:moveTo>
                <a:cubicBezTo>
                  <a:pt x="563562" y="187580"/>
                  <a:pt x="1127125" y="12955"/>
                  <a:pt x="1676400" y="255"/>
                </a:cubicBezTo>
                <a:cubicBezTo>
                  <a:pt x="2225675" y="-12445"/>
                  <a:pt x="2892425" y="454280"/>
                  <a:pt x="3295650" y="286005"/>
                </a:cubicBezTo>
              </a:path>
            </a:pathLst>
          </a:custGeom>
          <a:noFill/>
          <a:ln w="1143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88E949B-2B18-A828-8E5D-7C6DBE120DF2}"/>
              </a:ext>
            </a:extLst>
          </p:cNvPr>
          <p:cNvSpPr/>
          <p:nvPr/>
        </p:nvSpPr>
        <p:spPr>
          <a:xfrm>
            <a:off x="7096087" y="3466694"/>
            <a:ext cx="800605" cy="2590800"/>
          </a:xfrm>
          <a:custGeom>
            <a:avLst/>
            <a:gdLst>
              <a:gd name="connsiteX0" fmla="*/ 0 w 4096255"/>
              <a:gd name="connsiteY0" fmla="*/ 2667000 h 2667000"/>
              <a:gd name="connsiteX1" fmla="*/ 1676400 w 4096255"/>
              <a:gd name="connsiteY1" fmla="*/ 2305050 h 2667000"/>
              <a:gd name="connsiteX2" fmla="*/ 3295650 w 4096255"/>
              <a:gd name="connsiteY2" fmla="*/ 2590800 h 2667000"/>
              <a:gd name="connsiteX3" fmla="*/ 4095750 w 4096255"/>
              <a:gd name="connsiteY3" fmla="*/ 1295400 h 2667000"/>
              <a:gd name="connsiteX4" fmla="*/ 3390900 w 4096255"/>
              <a:gd name="connsiteY4" fmla="*/ 0 h 2667000"/>
              <a:gd name="connsiteX0" fmla="*/ 0 w 2419855"/>
              <a:gd name="connsiteY0" fmla="*/ 2305050 h 2627435"/>
              <a:gd name="connsiteX1" fmla="*/ 1619250 w 2419855"/>
              <a:gd name="connsiteY1" fmla="*/ 2590800 h 2627435"/>
              <a:gd name="connsiteX2" fmla="*/ 2419350 w 2419855"/>
              <a:gd name="connsiteY2" fmla="*/ 1295400 h 2627435"/>
              <a:gd name="connsiteX3" fmla="*/ 1714500 w 2419855"/>
              <a:gd name="connsiteY3" fmla="*/ 0 h 2627435"/>
              <a:gd name="connsiteX0" fmla="*/ 0 w 800605"/>
              <a:gd name="connsiteY0" fmla="*/ 2590800 h 2590800"/>
              <a:gd name="connsiteX1" fmla="*/ 800100 w 800605"/>
              <a:gd name="connsiteY1" fmla="*/ 1295400 h 2590800"/>
              <a:gd name="connsiteX2" fmla="*/ 95250 w 800605"/>
              <a:gd name="connsiteY2" fmla="*/ 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0605" h="2590800">
                <a:moveTo>
                  <a:pt x="0" y="2590800"/>
                </a:moveTo>
                <a:cubicBezTo>
                  <a:pt x="403225" y="2422525"/>
                  <a:pt x="784225" y="1727200"/>
                  <a:pt x="800100" y="1295400"/>
                </a:cubicBezTo>
                <a:cubicBezTo>
                  <a:pt x="815975" y="863600"/>
                  <a:pt x="455612" y="431800"/>
                  <a:pt x="95250" y="0"/>
                </a:cubicBezTo>
              </a:path>
            </a:pathLst>
          </a:custGeom>
          <a:noFill/>
          <a:ln w="1143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3F5BC40-9121-2D84-6D09-70BEFF34B7E3}"/>
              </a:ext>
            </a:extLst>
          </p:cNvPr>
          <p:cNvGrpSpPr/>
          <p:nvPr/>
        </p:nvGrpSpPr>
        <p:grpSpPr>
          <a:xfrm>
            <a:off x="6621251" y="5801621"/>
            <a:ext cx="1445944" cy="707886"/>
            <a:chOff x="9811657" y="5801621"/>
            <a:chExt cx="1445944" cy="70788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6E37AF6-AEC4-F550-E6F0-3CB8503378F3}"/>
                </a:ext>
              </a:extLst>
            </p:cNvPr>
            <p:cNvSpPr/>
            <p:nvPr/>
          </p:nvSpPr>
          <p:spPr>
            <a:xfrm>
              <a:off x="9811657" y="6125029"/>
              <a:ext cx="885372" cy="323413"/>
            </a:xfrm>
            <a:custGeom>
              <a:avLst/>
              <a:gdLst>
                <a:gd name="connsiteX0" fmla="*/ 0 w 885372"/>
                <a:gd name="connsiteY0" fmla="*/ 304800 h 323413"/>
                <a:gd name="connsiteX1" fmla="*/ 551543 w 885372"/>
                <a:gd name="connsiteY1" fmla="*/ 290285 h 323413"/>
                <a:gd name="connsiteX2" fmla="*/ 885372 w 885372"/>
                <a:gd name="connsiteY2" fmla="*/ 0 h 32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5372" h="323413">
                  <a:moveTo>
                    <a:pt x="0" y="304800"/>
                  </a:moveTo>
                  <a:cubicBezTo>
                    <a:pt x="201990" y="322942"/>
                    <a:pt x="403981" y="341085"/>
                    <a:pt x="551543" y="290285"/>
                  </a:cubicBezTo>
                  <a:cubicBezTo>
                    <a:pt x="699105" y="239485"/>
                    <a:pt x="792238" y="119742"/>
                    <a:pt x="885372" y="0"/>
                  </a:cubicBezTo>
                </a:path>
              </a:pathLst>
            </a:custGeom>
            <a:noFill/>
            <a:ln w="76200">
              <a:solidFill>
                <a:srgbClr val="C04E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4248419-65C3-9A71-0B74-13D91470143F}"/>
                    </a:ext>
                  </a:extLst>
                </p:cNvPr>
                <p:cNvSpPr txBox="1"/>
                <p:nvPr/>
              </p:nvSpPr>
              <p:spPr>
                <a:xfrm>
                  <a:off x="10752438" y="5801621"/>
                  <a:ext cx="505163" cy="707886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i="1" smtClean="0">
                            <a:solidFill>
                              <a:srgbClr val="C04E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CA" sz="4000" i="1" dirty="0">
                    <a:solidFill>
                      <a:srgbClr val="C04E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4248419-65C3-9A71-0B74-13D9147014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2438" y="5801621"/>
                  <a:ext cx="505163" cy="70788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860BD03-0771-B7A8-B8CE-8B640CAC5A51}"/>
              </a:ext>
            </a:extLst>
          </p:cNvPr>
          <p:cNvCxnSpPr>
            <a:cxnSpLocks/>
          </p:cNvCxnSpPr>
          <p:nvPr/>
        </p:nvCxnSpPr>
        <p:spPr>
          <a:xfrm flipH="1" flipV="1">
            <a:off x="7790219" y="2917561"/>
            <a:ext cx="113132" cy="1844533"/>
          </a:xfrm>
          <a:prstGeom prst="straightConnector1">
            <a:avLst/>
          </a:prstGeom>
          <a:ln w="190500">
            <a:solidFill>
              <a:srgbClr val="002B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F37AF37-9D7B-77C9-945A-5B801695701A}"/>
              </a:ext>
            </a:extLst>
          </p:cNvPr>
          <p:cNvCxnSpPr>
            <a:cxnSpLocks/>
          </p:cNvCxnSpPr>
          <p:nvPr/>
        </p:nvCxnSpPr>
        <p:spPr>
          <a:xfrm>
            <a:off x="5384211" y="5768154"/>
            <a:ext cx="1431388" cy="290965"/>
          </a:xfrm>
          <a:prstGeom prst="straightConnector1">
            <a:avLst/>
          </a:prstGeom>
          <a:ln w="190500">
            <a:solidFill>
              <a:srgbClr val="005EA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AA916A4-9679-CA2F-4BD0-A6FFE0BE7E47}"/>
              </a:ext>
            </a:extLst>
          </p:cNvPr>
          <p:cNvCxnSpPr>
            <a:cxnSpLocks/>
          </p:cNvCxnSpPr>
          <p:nvPr/>
        </p:nvCxnSpPr>
        <p:spPr>
          <a:xfrm flipV="1">
            <a:off x="3768839" y="5685911"/>
            <a:ext cx="1494652" cy="394557"/>
          </a:xfrm>
          <a:prstGeom prst="straightConnector1">
            <a:avLst/>
          </a:prstGeom>
          <a:ln w="190500">
            <a:solidFill>
              <a:srgbClr val="0077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D64465B-8571-071A-B3EE-E5AF35A9DF9A}"/>
              </a:ext>
            </a:extLst>
          </p:cNvPr>
          <p:cNvCxnSpPr>
            <a:cxnSpLocks/>
          </p:cNvCxnSpPr>
          <p:nvPr/>
        </p:nvCxnSpPr>
        <p:spPr>
          <a:xfrm flipH="1" flipV="1">
            <a:off x="6476932" y="2579676"/>
            <a:ext cx="1028153" cy="1288512"/>
          </a:xfrm>
          <a:prstGeom prst="straightConnector1">
            <a:avLst/>
          </a:prstGeom>
          <a:ln w="1905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DED5D5E-E734-0F1C-7C8F-BEFC3FDF74E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11600" y="76320"/>
              <a:ext cx="1737000" cy="26521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DED5D5E-E734-0F1C-7C8F-BEFC3FDF74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02240" y="66960"/>
                <a:ext cx="1755720" cy="267084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25544285-2956-7BC9-A1B6-3FE39EBCD1FA}"/>
              </a:ext>
            </a:extLst>
          </p:cNvPr>
          <p:cNvSpPr txBox="1"/>
          <p:nvPr/>
        </p:nvSpPr>
        <p:spPr>
          <a:xfrm>
            <a:off x="8078567" y="3781464"/>
            <a:ext cx="4113433" cy="2308324"/>
          </a:xfrm>
          <a:prstGeom prst="rect">
            <a:avLst/>
          </a:prstGeom>
          <a:solidFill>
            <a:schemeClr val="bg1">
              <a:alpha val="49000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rgbClr val="0038A8"/>
                </a:solidFill>
              </a:rPr>
              <a:t>tangents to path-of-tangent-vectors</a:t>
            </a:r>
            <a:endParaRPr lang="en-CA" sz="4800" dirty="0">
              <a:solidFill>
                <a:srgbClr val="0038A8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2E6A52A-DB9E-D3A1-AD44-B1CF2B1299DD}"/>
              </a:ext>
            </a:extLst>
          </p:cNvPr>
          <p:cNvCxnSpPr>
            <a:cxnSpLocks/>
          </p:cNvCxnSpPr>
          <p:nvPr/>
        </p:nvCxnSpPr>
        <p:spPr>
          <a:xfrm flipV="1">
            <a:off x="7129554" y="5031970"/>
            <a:ext cx="1155265" cy="1127007"/>
          </a:xfrm>
          <a:prstGeom prst="straightConnector1">
            <a:avLst/>
          </a:prstGeom>
          <a:ln w="190500">
            <a:solidFill>
              <a:srgbClr val="0038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76289DF-2660-919F-8F19-AB2933548A07}"/>
              </a:ext>
            </a:extLst>
          </p:cNvPr>
          <p:cNvSpPr txBox="1"/>
          <p:nvPr/>
        </p:nvSpPr>
        <p:spPr>
          <a:xfrm>
            <a:off x="4099866" y="3186463"/>
            <a:ext cx="1515649" cy="1077218"/>
          </a:xfrm>
          <a:prstGeom prst="rect">
            <a:avLst/>
          </a:prstGeom>
          <a:solidFill>
            <a:schemeClr val="bg1">
              <a:alpha val="49000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tangent space</a:t>
            </a:r>
            <a:endParaRPr lang="en-CA" sz="320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548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76">
        <p:fade/>
      </p:transition>
    </mc:Choice>
    <mc:Fallback xmlns="">
      <p:transition spd="med" advTm="136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3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3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3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3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3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6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3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33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9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3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33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32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3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33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3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8B3F03-2A4A-E902-CA90-9D0369E88C7E}"/>
                  </a:ext>
                </a:extLst>
              </p:cNvPr>
              <p:cNvSpPr txBox="1"/>
              <p:nvPr/>
            </p:nvSpPr>
            <p:spPr>
              <a:xfrm>
                <a:off x="2898079" y="0"/>
                <a:ext cx="6675920" cy="2237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5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54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GB" sz="6000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6000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=0,</m:t>
                        </m:r>
                        <m:r>
                          <a:rPr lang="en-GB" sz="6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GB" sz="6000" i="1" dirty="0">
                    <a:solidFill>
                      <a:schemeClr val="accent6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i="1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en-GB" sz="6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6000" i="1">
                          <a:latin typeface="Cambria Math" panose="02040503050406030204" pitchFamily="18" charset="0"/>
                        </a:rPr>
                        <m:t>𝑏𝑎</m:t>
                      </m:r>
                      <m:r>
                        <a:rPr lang="en-GB" sz="6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CA" sz="6000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8B3F03-2A4A-E902-CA90-9D0369E88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079" y="0"/>
                <a:ext cx="6675920" cy="22375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Parallelogram 18">
            <a:extLst>
              <a:ext uri="{FF2B5EF4-FFF2-40B4-BE49-F238E27FC236}">
                <a16:creationId xmlns:a16="http://schemas.microsoft.com/office/drawing/2014/main" id="{F8CDDF71-9BE8-33C6-740E-3FBBAEB6EDE1}"/>
              </a:ext>
            </a:extLst>
          </p:cNvPr>
          <p:cNvSpPr/>
          <p:nvPr/>
        </p:nvSpPr>
        <p:spPr>
          <a:xfrm>
            <a:off x="3335618" y="3110249"/>
            <a:ext cx="5217334" cy="3481051"/>
          </a:xfrm>
          <a:prstGeom prst="parallelogram">
            <a:avLst>
              <a:gd name="adj" fmla="val 23669"/>
            </a:avLst>
          </a:prstGeom>
          <a:solidFill>
            <a:srgbClr val="FF66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0294BA4-229F-1DA5-07FA-FEB1BD3AF8DB}"/>
              </a:ext>
            </a:extLst>
          </p:cNvPr>
          <p:cNvSpPr/>
          <p:nvPr/>
        </p:nvSpPr>
        <p:spPr>
          <a:xfrm>
            <a:off x="5855039" y="4610235"/>
            <a:ext cx="381000" cy="381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0190DA-2A9C-C407-A572-86AFB0C3D169}"/>
              </a:ext>
            </a:extLst>
          </p:cNvPr>
          <p:cNvCxnSpPr/>
          <p:nvPr/>
        </p:nvCxnSpPr>
        <p:spPr>
          <a:xfrm flipV="1">
            <a:off x="6045539" y="3799849"/>
            <a:ext cx="1450851" cy="1000886"/>
          </a:xfrm>
          <a:prstGeom prst="straightConnector1">
            <a:avLst/>
          </a:prstGeom>
          <a:ln w="152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2DF988-220D-9EBF-601D-8F5C1DDB5632}"/>
              </a:ext>
            </a:extLst>
          </p:cNvPr>
          <p:cNvCxnSpPr>
            <a:cxnSpLocks/>
          </p:cNvCxnSpPr>
          <p:nvPr/>
        </p:nvCxnSpPr>
        <p:spPr>
          <a:xfrm flipV="1">
            <a:off x="5985362" y="4745152"/>
            <a:ext cx="1930382" cy="58154"/>
          </a:xfrm>
          <a:prstGeom prst="straightConnector1">
            <a:avLst/>
          </a:prstGeom>
          <a:ln w="152400">
            <a:solidFill>
              <a:srgbClr val="456B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F54F72B-1FDB-39C8-AC6D-373896BAB8E4}"/>
              </a:ext>
            </a:extLst>
          </p:cNvPr>
          <p:cNvCxnSpPr>
            <a:cxnSpLocks/>
          </p:cNvCxnSpPr>
          <p:nvPr/>
        </p:nvCxnSpPr>
        <p:spPr>
          <a:xfrm>
            <a:off x="6010928" y="4765206"/>
            <a:ext cx="1142816" cy="1329508"/>
          </a:xfrm>
          <a:prstGeom prst="straightConnector1">
            <a:avLst/>
          </a:prstGeom>
          <a:ln w="152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1A26148-E897-CF46-A5A7-DC2BDC3A0048}"/>
              </a:ext>
            </a:extLst>
          </p:cNvPr>
          <p:cNvCxnSpPr>
            <a:cxnSpLocks/>
          </p:cNvCxnSpPr>
          <p:nvPr/>
        </p:nvCxnSpPr>
        <p:spPr>
          <a:xfrm flipH="1">
            <a:off x="5461423" y="4732384"/>
            <a:ext cx="600139" cy="1069237"/>
          </a:xfrm>
          <a:prstGeom prst="straightConnector1">
            <a:avLst/>
          </a:prstGeom>
          <a:ln w="152400">
            <a:solidFill>
              <a:srgbClr val="5888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F40775-F83B-C6D3-CD9D-F1AE2F39076A}"/>
              </a:ext>
            </a:extLst>
          </p:cNvPr>
          <p:cNvCxnSpPr>
            <a:cxnSpLocks/>
          </p:cNvCxnSpPr>
          <p:nvPr/>
        </p:nvCxnSpPr>
        <p:spPr>
          <a:xfrm flipH="1">
            <a:off x="3805310" y="4748862"/>
            <a:ext cx="2274209" cy="1388781"/>
          </a:xfrm>
          <a:prstGeom prst="straightConnector1">
            <a:avLst/>
          </a:prstGeom>
          <a:ln w="152400">
            <a:solidFill>
              <a:srgbClr val="73B1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E9F67D4-0F74-FE99-FA03-59A204FF2E4E}"/>
              </a:ext>
            </a:extLst>
          </p:cNvPr>
          <p:cNvSpPr/>
          <p:nvPr/>
        </p:nvSpPr>
        <p:spPr>
          <a:xfrm>
            <a:off x="3800944" y="5771895"/>
            <a:ext cx="3295650" cy="362205"/>
          </a:xfrm>
          <a:custGeom>
            <a:avLst/>
            <a:gdLst>
              <a:gd name="connsiteX0" fmla="*/ 0 w 4096255"/>
              <a:gd name="connsiteY0" fmla="*/ 2667000 h 2667000"/>
              <a:gd name="connsiteX1" fmla="*/ 1676400 w 4096255"/>
              <a:gd name="connsiteY1" fmla="*/ 2305050 h 2667000"/>
              <a:gd name="connsiteX2" fmla="*/ 3295650 w 4096255"/>
              <a:gd name="connsiteY2" fmla="*/ 2590800 h 2667000"/>
              <a:gd name="connsiteX3" fmla="*/ 4095750 w 4096255"/>
              <a:gd name="connsiteY3" fmla="*/ 1295400 h 2667000"/>
              <a:gd name="connsiteX4" fmla="*/ 3390900 w 4096255"/>
              <a:gd name="connsiteY4" fmla="*/ 0 h 2667000"/>
              <a:gd name="connsiteX0" fmla="*/ 0 w 4095750"/>
              <a:gd name="connsiteY0" fmla="*/ 1371600 h 1371600"/>
              <a:gd name="connsiteX1" fmla="*/ 1676400 w 4095750"/>
              <a:gd name="connsiteY1" fmla="*/ 1009650 h 1371600"/>
              <a:gd name="connsiteX2" fmla="*/ 3295650 w 4095750"/>
              <a:gd name="connsiteY2" fmla="*/ 1295400 h 1371600"/>
              <a:gd name="connsiteX3" fmla="*/ 4095750 w 4095750"/>
              <a:gd name="connsiteY3" fmla="*/ 0 h 1371600"/>
              <a:gd name="connsiteX0" fmla="*/ 0 w 3295650"/>
              <a:gd name="connsiteY0" fmla="*/ 362205 h 362205"/>
              <a:gd name="connsiteX1" fmla="*/ 1676400 w 3295650"/>
              <a:gd name="connsiteY1" fmla="*/ 255 h 362205"/>
              <a:gd name="connsiteX2" fmla="*/ 3295650 w 3295650"/>
              <a:gd name="connsiteY2" fmla="*/ 286005 h 362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95650" h="362205">
                <a:moveTo>
                  <a:pt x="0" y="362205"/>
                </a:moveTo>
                <a:cubicBezTo>
                  <a:pt x="563562" y="187580"/>
                  <a:pt x="1127125" y="12955"/>
                  <a:pt x="1676400" y="255"/>
                </a:cubicBezTo>
                <a:cubicBezTo>
                  <a:pt x="2225675" y="-12445"/>
                  <a:pt x="2892425" y="454280"/>
                  <a:pt x="3295650" y="286005"/>
                </a:cubicBezTo>
              </a:path>
            </a:pathLst>
          </a:custGeom>
          <a:noFill/>
          <a:ln w="1143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88E949B-2B18-A828-8E5D-7C6DBE120DF2}"/>
              </a:ext>
            </a:extLst>
          </p:cNvPr>
          <p:cNvSpPr/>
          <p:nvPr/>
        </p:nvSpPr>
        <p:spPr>
          <a:xfrm>
            <a:off x="7096087" y="3466694"/>
            <a:ext cx="800605" cy="2590800"/>
          </a:xfrm>
          <a:custGeom>
            <a:avLst/>
            <a:gdLst>
              <a:gd name="connsiteX0" fmla="*/ 0 w 4096255"/>
              <a:gd name="connsiteY0" fmla="*/ 2667000 h 2667000"/>
              <a:gd name="connsiteX1" fmla="*/ 1676400 w 4096255"/>
              <a:gd name="connsiteY1" fmla="*/ 2305050 h 2667000"/>
              <a:gd name="connsiteX2" fmla="*/ 3295650 w 4096255"/>
              <a:gd name="connsiteY2" fmla="*/ 2590800 h 2667000"/>
              <a:gd name="connsiteX3" fmla="*/ 4095750 w 4096255"/>
              <a:gd name="connsiteY3" fmla="*/ 1295400 h 2667000"/>
              <a:gd name="connsiteX4" fmla="*/ 3390900 w 4096255"/>
              <a:gd name="connsiteY4" fmla="*/ 0 h 2667000"/>
              <a:gd name="connsiteX0" fmla="*/ 0 w 2419855"/>
              <a:gd name="connsiteY0" fmla="*/ 2305050 h 2627435"/>
              <a:gd name="connsiteX1" fmla="*/ 1619250 w 2419855"/>
              <a:gd name="connsiteY1" fmla="*/ 2590800 h 2627435"/>
              <a:gd name="connsiteX2" fmla="*/ 2419350 w 2419855"/>
              <a:gd name="connsiteY2" fmla="*/ 1295400 h 2627435"/>
              <a:gd name="connsiteX3" fmla="*/ 1714500 w 2419855"/>
              <a:gd name="connsiteY3" fmla="*/ 0 h 2627435"/>
              <a:gd name="connsiteX0" fmla="*/ 0 w 800605"/>
              <a:gd name="connsiteY0" fmla="*/ 2590800 h 2590800"/>
              <a:gd name="connsiteX1" fmla="*/ 800100 w 800605"/>
              <a:gd name="connsiteY1" fmla="*/ 1295400 h 2590800"/>
              <a:gd name="connsiteX2" fmla="*/ 95250 w 800605"/>
              <a:gd name="connsiteY2" fmla="*/ 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0605" h="2590800">
                <a:moveTo>
                  <a:pt x="0" y="2590800"/>
                </a:moveTo>
                <a:cubicBezTo>
                  <a:pt x="403225" y="2422525"/>
                  <a:pt x="784225" y="1727200"/>
                  <a:pt x="800100" y="1295400"/>
                </a:cubicBezTo>
                <a:cubicBezTo>
                  <a:pt x="815975" y="863600"/>
                  <a:pt x="455612" y="431800"/>
                  <a:pt x="95250" y="0"/>
                </a:cubicBezTo>
              </a:path>
            </a:pathLst>
          </a:custGeom>
          <a:noFill/>
          <a:ln w="1143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3F5BC40-9121-2D84-6D09-70BEFF34B7E3}"/>
              </a:ext>
            </a:extLst>
          </p:cNvPr>
          <p:cNvGrpSpPr/>
          <p:nvPr/>
        </p:nvGrpSpPr>
        <p:grpSpPr>
          <a:xfrm>
            <a:off x="6621251" y="5801621"/>
            <a:ext cx="1445944" cy="707886"/>
            <a:chOff x="9811657" y="5801621"/>
            <a:chExt cx="1445944" cy="70788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6E37AF6-AEC4-F550-E6F0-3CB8503378F3}"/>
                </a:ext>
              </a:extLst>
            </p:cNvPr>
            <p:cNvSpPr/>
            <p:nvPr/>
          </p:nvSpPr>
          <p:spPr>
            <a:xfrm>
              <a:off x="9811657" y="6125029"/>
              <a:ext cx="885372" cy="323413"/>
            </a:xfrm>
            <a:custGeom>
              <a:avLst/>
              <a:gdLst>
                <a:gd name="connsiteX0" fmla="*/ 0 w 885372"/>
                <a:gd name="connsiteY0" fmla="*/ 304800 h 323413"/>
                <a:gd name="connsiteX1" fmla="*/ 551543 w 885372"/>
                <a:gd name="connsiteY1" fmla="*/ 290285 h 323413"/>
                <a:gd name="connsiteX2" fmla="*/ 885372 w 885372"/>
                <a:gd name="connsiteY2" fmla="*/ 0 h 32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5372" h="323413">
                  <a:moveTo>
                    <a:pt x="0" y="304800"/>
                  </a:moveTo>
                  <a:cubicBezTo>
                    <a:pt x="201990" y="322942"/>
                    <a:pt x="403981" y="341085"/>
                    <a:pt x="551543" y="290285"/>
                  </a:cubicBezTo>
                  <a:cubicBezTo>
                    <a:pt x="699105" y="239485"/>
                    <a:pt x="792238" y="119742"/>
                    <a:pt x="885372" y="0"/>
                  </a:cubicBezTo>
                </a:path>
              </a:pathLst>
            </a:custGeom>
            <a:noFill/>
            <a:ln w="76200">
              <a:solidFill>
                <a:srgbClr val="C04E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4248419-65C3-9A71-0B74-13D91470143F}"/>
                    </a:ext>
                  </a:extLst>
                </p:cNvPr>
                <p:cNvSpPr txBox="1"/>
                <p:nvPr/>
              </p:nvSpPr>
              <p:spPr>
                <a:xfrm>
                  <a:off x="10752438" y="5801621"/>
                  <a:ext cx="505163" cy="707886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i="1" smtClean="0">
                            <a:solidFill>
                              <a:srgbClr val="C04E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CA" sz="4000" i="1" dirty="0">
                    <a:solidFill>
                      <a:srgbClr val="C04E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4248419-65C3-9A71-0B74-13D9147014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2438" y="5801621"/>
                  <a:ext cx="505163" cy="70788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15B79C2-E865-B4C2-34D7-0F0A4973DE8A}"/>
              </a:ext>
            </a:extLst>
          </p:cNvPr>
          <p:cNvGrpSpPr/>
          <p:nvPr/>
        </p:nvGrpSpPr>
        <p:grpSpPr>
          <a:xfrm>
            <a:off x="7608397" y="4019777"/>
            <a:ext cx="2907765" cy="1017380"/>
            <a:chOff x="7608397" y="4019777"/>
            <a:chExt cx="2907765" cy="101738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7BC5E6D-AA7B-73FF-ADCA-5CE8DAD68918}"/>
                </a:ext>
              </a:extLst>
            </p:cNvPr>
            <p:cNvSpPr/>
            <p:nvPr/>
          </p:nvSpPr>
          <p:spPr>
            <a:xfrm>
              <a:off x="7608397" y="4460567"/>
              <a:ext cx="576590" cy="5765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EA8846D-3EE5-49D3-5E25-E23EB3F73263}"/>
                    </a:ext>
                  </a:extLst>
                </p:cNvPr>
                <p:cNvSpPr txBox="1"/>
                <p:nvPr/>
              </p:nvSpPr>
              <p:spPr>
                <a:xfrm>
                  <a:off x="8512957" y="4019777"/>
                  <a:ext cx="2003205" cy="1015663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 w="57150">
                  <a:solidFill>
                    <a:srgbClr val="C04E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CA" sz="6000" i="1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EA8846D-3EE5-49D3-5E25-E23EB3F732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2957" y="4019777"/>
                  <a:ext cx="2003205" cy="10156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57150">
                  <a:solidFill>
                    <a:srgbClr val="C04E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FA3DE9F-C50C-C965-A776-826D5EBEFC88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7951043" y="4527609"/>
              <a:ext cx="561914" cy="20477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F7F0C37-2B44-9A2A-EC6C-71F0496EF39B}"/>
              </a:ext>
            </a:extLst>
          </p:cNvPr>
          <p:cNvCxnSpPr>
            <a:cxnSpLocks/>
          </p:cNvCxnSpPr>
          <p:nvPr/>
        </p:nvCxnSpPr>
        <p:spPr>
          <a:xfrm flipH="1" flipV="1">
            <a:off x="7790219" y="2917561"/>
            <a:ext cx="113132" cy="1844533"/>
          </a:xfrm>
          <a:prstGeom prst="straightConnector1">
            <a:avLst/>
          </a:prstGeom>
          <a:ln w="190500">
            <a:solidFill>
              <a:srgbClr val="002B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647E234-5957-1DFC-DD57-22C0AB4BFD1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151960" y="1078920"/>
              <a:ext cx="3998880" cy="38728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647E234-5957-1DFC-DD57-22C0AB4BFD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42600" y="1069560"/>
                <a:ext cx="4017600" cy="3891600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90171BE5-24A9-2436-D2F8-B366E9FAD4B1}"/>
              </a:ext>
            </a:extLst>
          </p:cNvPr>
          <p:cNvSpPr txBox="1"/>
          <p:nvPr/>
        </p:nvSpPr>
        <p:spPr>
          <a:xfrm>
            <a:off x="4099866" y="3186463"/>
            <a:ext cx="1515649" cy="1077218"/>
          </a:xfrm>
          <a:prstGeom prst="rect">
            <a:avLst/>
          </a:prstGeom>
          <a:solidFill>
            <a:schemeClr val="bg1">
              <a:alpha val="49000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tangent space</a:t>
            </a:r>
            <a:endParaRPr lang="en-CA" sz="320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732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989">
        <p:fade/>
      </p:transition>
    </mc:Choice>
    <mc:Fallback xmlns="">
      <p:transition spd="med" advTm="1298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4F02B8-7482-0179-A296-649CCF3EC4AC}"/>
                  </a:ext>
                </a:extLst>
              </p:cNvPr>
              <p:cNvSpPr txBox="1"/>
              <p:nvPr/>
            </p:nvSpPr>
            <p:spPr>
              <a:xfrm>
                <a:off x="257174" y="177164"/>
                <a:ext cx="1153858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b="1" u="sng" dirty="0"/>
                  <a:t>Group</a:t>
                </a:r>
                <a:r>
                  <a:rPr lang="en-GB" sz="4800" dirty="0"/>
                  <a:t> = set of elements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sz="4800" dirty="0"/>
                  <a:t> that can be combined together with an operation </a:t>
                </a:r>
                <a14:m>
                  <m:oMath xmlns:m="http://schemas.openxmlformats.org/officeDocument/2006/math">
                    <m:r>
                      <a:rPr lang="en-GB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4F02B8-7482-0179-A296-649CCF3EC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4" y="177164"/>
                <a:ext cx="11538586" cy="1569660"/>
              </a:xfrm>
              <a:prstGeom prst="rect">
                <a:avLst/>
              </a:prstGeom>
              <a:blipFill>
                <a:blip r:embed="rId3"/>
                <a:stretch>
                  <a:fillRect l="-2377" t="-8527" b="-197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33BEB416-9573-84F1-CE88-D811A036E627}"/>
              </a:ext>
            </a:extLst>
          </p:cNvPr>
          <p:cNvGrpSpPr/>
          <p:nvPr/>
        </p:nvGrpSpPr>
        <p:grpSpPr>
          <a:xfrm>
            <a:off x="69532" y="3764114"/>
            <a:ext cx="9112568" cy="1398781"/>
            <a:chOff x="69532" y="3764114"/>
            <a:chExt cx="9112568" cy="13987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E9E4469-065F-6609-246F-E336132CA554}"/>
                    </a:ext>
                  </a:extLst>
                </p:cNvPr>
                <p:cNvSpPr txBox="1"/>
                <p:nvPr/>
              </p:nvSpPr>
              <p:spPr>
                <a:xfrm>
                  <a:off x="2800348" y="3764114"/>
                  <a:ext cx="6381752" cy="139878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3200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GB" sz="32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0°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3200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GB" sz="32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0°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func>
                                    <m:funcPr>
                                      <m:ctrlP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3200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GB" sz="32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0°</m:t>
                                      </m:r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3200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GB" sz="32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0°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E9E4469-065F-6609-246F-E336132CA5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0348" y="3764114"/>
                  <a:ext cx="6381752" cy="139878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D31843-669F-5B61-EE79-80452A89AF68}"/>
                </a:ext>
              </a:extLst>
            </p:cNvPr>
            <p:cNvSpPr txBox="1"/>
            <p:nvPr/>
          </p:nvSpPr>
          <p:spPr>
            <a:xfrm>
              <a:off x="69532" y="4082797"/>
              <a:ext cx="24450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dirty="0"/>
                <a:t>Identity:</a:t>
              </a:r>
              <a:endParaRPr lang="en-CA" sz="48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390C980-CA97-CAD6-E56E-E1607E9CAFDF}"/>
              </a:ext>
            </a:extLst>
          </p:cNvPr>
          <p:cNvGrpSpPr/>
          <p:nvPr/>
        </p:nvGrpSpPr>
        <p:grpSpPr>
          <a:xfrm>
            <a:off x="69532" y="5314950"/>
            <a:ext cx="12052936" cy="1523046"/>
            <a:chOff x="69532" y="5314950"/>
            <a:chExt cx="12052936" cy="15230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C2345AD-9FA7-C9C8-CBD7-C1D492EA5048}"/>
                    </a:ext>
                  </a:extLst>
                </p:cNvPr>
                <p:cNvSpPr txBox="1"/>
                <p:nvPr/>
              </p:nvSpPr>
              <p:spPr>
                <a:xfrm>
                  <a:off x="2666999" y="5314950"/>
                  <a:ext cx="9455469" cy="152304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unc>
                                        <m:funcPr>
                                          <m:ctrlP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3200" b="0" i="0" smtClean="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a:rPr lang="en-GB" sz="3200" b="0" i="1" smtClean="0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</m:e>
                                    <m:e>
                                      <m: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3200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GB" sz="3200" b="0" i="1" smtClean="0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</m:e>
                                    <m:e>
                                      <m: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func>
                                        <m:funcPr>
                                          <m:ctrlP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3200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GB" sz="3200" b="0" i="1" smtClean="0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3200" b="0" i="0" smtClean="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a:rPr lang="en-GB" sz="3200" b="0" i="1" smtClean="0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</m:e>
                                    <m:e>
                                      <m: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32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3200" i="1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32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3200" i="1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func>
                                    <m:func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32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3200" i="1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32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3200" i="1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C2345AD-9FA7-C9C8-CBD7-C1D492EA50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6999" y="5314950"/>
                  <a:ext cx="9455469" cy="152304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5615695-4049-DB2F-2777-C66B89AFAEB8}"/>
                </a:ext>
              </a:extLst>
            </p:cNvPr>
            <p:cNvSpPr txBox="1"/>
            <p:nvPr/>
          </p:nvSpPr>
          <p:spPr>
            <a:xfrm>
              <a:off x="69532" y="5693002"/>
              <a:ext cx="24450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dirty="0"/>
                <a:t>Inverses:</a:t>
              </a:r>
              <a:endParaRPr lang="en-CA" sz="48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D3F7E37-3E7A-71A2-CC17-3F50D0AE9A2F}"/>
              </a:ext>
            </a:extLst>
          </p:cNvPr>
          <p:cNvGrpSpPr/>
          <p:nvPr/>
        </p:nvGrpSpPr>
        <p:grpSpPr>
          <a:xfrm>
            <a:off x="69531" y="1720930"/>
            <a:ext cx="12122469" cy="1878869"/>
            <a:chOff x="69531" y="1720930"/>
            <a:chExt cx="12122469" cy="18788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ED7A89A-49E4-37E7-71F4-73A610490120}"/>
                    </a:ext>
                  </a:extLst>
                </p:cNvPr>
                <p:cNvSpPr txBox="1"/>
                <p:nvPr/>
              </p:nvSpPr>
              <p:spPr>
                <a:xfrm>
                  <a:off x="1078173" y="2530788"/>
                  <a:ext cx="11113827" cy="10690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2400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GB" sz="2400" b="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180°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2400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GB" sz="24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180°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func>
                                    <m:func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2400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GB" sz="24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180°</m:t>
                                      </m:r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2400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GB" sz="24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180°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unc>
                                    <m:func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24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GB" sz="24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180°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func>
                                    <m:func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24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GB" sz="24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180°</m:t>
                                      </m:r>
                                    </m:e>
                                  </m:func>
                                </m:e>
                              </m:mr>
                              <m:m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24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GB" sz="24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180°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func>
                                    <m:func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24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GB" sz="24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180°</m:t>
                                      </m:r>
                                    </m:e>
                                  </m:func>
                                </m:e>
                              </m:mr>
                            </m:m>
                          </m:e>
                        </m:d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func>
                                    <m:funcPr>
                                      <m:ctrlPr>
                                        <a:rPr lang="en-GB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24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GB" sz="24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180°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24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GB" sz="24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180°</m:t>
                                      </m:r>
                                    </m:e>
                                  </m:func>
                                </m:e>
                              </m:mr>
                              <m:m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func>
                                    <m:func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24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GB" sz="24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180°</m:t>
                                      </m:r>
                                    </m:e>
                                  </m:func>
                                </m:e>
                                <m:e>
                                  <m:func>
                                    <m:func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24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GB" sz="24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180°</m:t>
                                      </m:r>
                                    </m:e>
                                  </m:func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ED7A89A-49E4-37E7-71F4-73A6104901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8173" y="2530788"/>
                  <a:ext cx="11113827" cy="106901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B04219-495B-F0D7-3C5C-4EF3D1F8AE9B}"/>
                </a:ext>
              </a:extLst>
            </p:cNvPr>
            <p:cNvSpPr txBox="1"/>
            <p:nvPr/>
          </p:nvSpPr>
          <p:spPr>
            <a:xfrm>
              <a:off x="69531" y="1720930"/>
              <a:ext cx="25974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dirty="0"/>
                <a:t>Combine:</a:t>
              </a:r>
              <a:endParaRPr lang="en-CA" sz="48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90101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8B3F03-2A4A-E902-CA90-9D0369E88C7E}"/>
                  </a:ext>
                </a:extLst>
              </p:cNvPr>
              <p:cNvSpPr txBox="1"/>
              <p:nvPr/>
            </p:nvSpPr>
            <p:spPr>
              <a:xfrm>
                <a:off x="2898079" y="0"/>
                <a:ext cx="6675920" cy="2237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5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54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GB" sz="6000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6000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=0,</m:t>
                        </m:r>
                        <m:r>
                          <a:rPr lang="en-GB" sz="6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GB" sz="6000" i="1" dirty="0">
                    <a:solidFill>
                      <a:schemeClr val="accent6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i="1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en-GB" sz="6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6000" i="1">
                          <a:latin typeface="Cambria Math" panose="02040503050406030204" pitchFamily="18" charset="0"/>
                        </a:rPr>
                        <m:t>𝑏𝑎</m:t>
                      </m:r>
                      <m:r>
                        <a:rPr lang="en-GB" sz="6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CA" sz="6000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8B3F03-2A4A-E902-CA90-9D0369E88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079" y="0"/>
                <a:ext cx="6675920" cy="22375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Parallelogram 18">
            <a:extLst>
              <a:ext uri="{FF2B5EF4-FFF2-40B4-BE49-F238E27FC236}">
                <a16:creationId xmlns:a16="http://schemas.microsoft.com/office/drawing/2014/main" id="{F8CDDF71-9BE8-33C6-740E-3FBBAEB6EDE1}"/>
              </a:ext>
            </a:extLst>
          </p:cNvPr>
          <p:cNvSpPr/>
          <p:nvPr/>
        </p:nvSpPr>
        <p:spPr>
          <a:xfrm>
            <a:off x="3335618" y="3110249"/>
            <a:ext cx="5217334" cy="3481051"/>
          </a:xfrm>
          <a:prstGeom prst="parallelogram">
            <a:avLst>
              <a:gd name="adj" fmla="val 23669"/>
            </a:avLst>
          </a:prstGeom>
          <a:solidFill>
            <a:srgbClr val="FF66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0294BA4-229F-1DA5-07FA-FEB1BD3AF8DB}"/>
              </a:ext>
            </a:extLst>
          </p:cNvPr>
          <p:cNvSpPr/>
          <p:nvPr/>
        </p:nvSpPr>
        <p:spPr>
          <a:xfrm>
            <a:off x="5855039" y="4610235"/>
            <a:ext cx="381000" cy="381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0190DA-2A9C-C407-A572-86AFB0C3D169}"/>
              </a:ext>
            </a:extLst>
          </p:cNvPr>
          <p:cNvCxnSpPr/>
          <p:nvPr/>
        </p:nvCxnSpPr>
        <p:spPr>
          <a:xfrm flipV="1">
            <a:off x="6045539" y="3799849"/>
            <a:ext cx="1450851" cy="1000886"/>
          </a:xfrm>
          <a:prstGeom prst="straightConnector1">
            <a:avLst/>
          </a:prstGeom>
          <a:ln w="152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2DF988-220D-9EBF-601D-8F5C1DDB5632}"/>
              </a:ext>
            </a:extLst>
          </p:cNvPr>
          <p:cNvCxnSpPr>
            <a:cxnSpLocks/>
          </p:cNvCxnSpPr>
          <p:nvPr/>
        </p:nvCxnSpPr>
        <p:spPr>
          <a:xfrm flipV="1">
            <a:off x="5985362" y="4745152"/>
            <a:ext cx="1930382" cy="58154"/>
          </a:xfrm>
          <a:prstGeom prst="straightConnector1">
            <a:avLst/>
          </a:prstGeom>
          <a:ln w="152400">
            <a:solidFill>
              <a:srgbClr val="456B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F54F72B-1FDB-39C8-AC6D-373896BAB8E4}"/>
              </a:ext>
            </a:extLst>
          </p:cNvPr>
          <p:cNvCxnSpPr>
            <a:cxnSpLocks/>
          </p:cNvCxnSpPr>
          <p:nvPr/>
        </p:nvCxnSpPr>
        <p:spPr>
          <a:xfrm>
            <a:off x="6010928" y="4765206"/>
            <a:ext cx="1142816" cy="1329508"/>
          </a:xfrm>
          <a:prstGeom prst="straightConnector1">
            <a:avLst/>
          </a:prstGeom>
          <a:ln w="152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1A26148-E897-CF46-A5A7-DC2BDC3A0048}"/>
              </a:ext>
            </a:extLst>
          </p:cNvPr>
          <p:cNvCxnSpPr>
            <a:cxnSpLocks/>
          </p:cNvCxnSpPr>
          <p:nvPr/>
        </p:nvCxnSpPr>
        <p:spPr>
          <a:xfrm flipH="1">
            <a:off x="5461423" y="4732384"/>
            <a:ext cx="600139" cy="1069237"/>
          </a:xfrm>
          <a:prstGeom prst="straightConnector1">
            <a:avLst/>
          </a:prstGeom>
          <a:ln w="152400">
            <a:solidFill>
              <a:srgbClr val="5888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F40775-F83B-C6D3-CD9D-F1AE2F39076A}"/>
              </a:ext>
            </a:extLst>
          </p:cNvPr>
          <p:cNvCxnSpPr>
            <a:cxnSpLocks/>
          </p:cNvCxnSpPr>
          <p:nvPr/>
        </p:nvCxnSpPr>
        <p:spPr>
          <a:xfrm flipH="1">
            <a:off x="3805310" y="4748862"/>
            <a:ext cx="2274209" cy="1388781"/>
          </a:xfrm>
          <a:prstGeom prst="straightConnector1">
            <a:avLst/>
          </a:prstGeom>
          <a:ln w="152400">
            <a:solidFill>
              <a:srgbClr val="73B1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E9F67D4-0F74-FE99-FA03-59A204FF2E4E}"/>
              </a:ext>
            </a:extLst>
          </p:cNvPr>
          <p:cNvSpPr/>
          <p:nvPr/>
        </p:nvSpPr>
        <p:spPr>
          <a:xfrm>
            <a:off x="3800944" y="5771895"/>
            <a:ext cx="3295650" cy="362205"/>
          </a:xfrm>
          <a:custGeom>
            <a:avLst/>
            <a:gdLst>
              <a:gd name="connsiteX0" fmla="*/ 0 w 4096255"/>
              <a:gd name="connsiteY0" fmla="*/ 2667000 h 2667000"/>
              <a:gd name="connsiteX1" fmla="*/ 1676400 w 4096255"/>
              <a:gd name="connsiteY1" fmla="*/ 2305050 h 2667000"/>
              <a:gd name="connsiteX2" fmla="*/ 3295650 w 4096255"/>
              <a:gd name="connsiteY2" fmla="*/ 2590800 h 2667000"/>
              <a:gd name="connsiteX3" fmla="*/ 4095750 w 4096255"/>
              <a:gd name="connsiteY3" fmla="*/ 1295400 h 2667000"/>
              <a:gd name="connsiteX4" fmla="*/ 3390900 w 4096255"/>
              <a:gd name="connsiteY4" fmla="*/ 0 h 2667000"/>
              <a:gd name="connsiteX0" fmla="*/ 0 w 4095750"/>
              <a:gd name="connsiteY0" fmla="*/ 1371600 h 1371600"/>
              <a:gd name="connsiteX1" fmla="*/ 1676400 w 4095750"/>
              <a:gd name="connsiteY1" fmla="*/ 1009650 h 1371600"/>
              <a:gd name="connsiteX2" fmla="*/ 3295650 w 4095750"/>
              <a:gd name="connsiteY2" fmla="*/ 1295400 h 1371600"/>
              <a:gd name="connsiteX3" fmla="*/ 4095750 w 4095750"/>
              <a:gd name="connsiteY3" fmla="*/ 0 h 1371600"/>
              <a:gd name="connsiteX0" fmla="*/ 0 w 3295650"/>
              <a:gd name="connsiteY0" fmla="*/ 362205 h 362205"/>
              <a:gd name="connsiteX1" fmla="*/ 1676400 w 3295650"/>
              <a:gd name="connsiteY1" fmla="*/ 255 h 362205"/>
              <a:gd name="connsiteX2" fmla="*/ 3295650 w 3295650"/>
              <a:gd name="connsiteY2" fmla="*/ 286005 h 362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95650" h="362205">
                <a:moveTo>
                  <a:pt x="0" y="362205"/>
                </a:moveTo>
                <a:cubicBezTo>
                  <a:pt x="563562" y="187580"/>
                  <a:pt x="1127125" y="12955"/>
                  <a:pt x="1676400" y="255"/>
                </a:cubicBezTo>
                <a:cubicBezTo>
                  <a:pt x="2225675" y="-12445"/>
                  <a:pt x="2892425" y="454280"/>
                  <a:pt x="3295650" y="286005"/>
                </a:cubicBezTo>
              </a:path>
            </a:pathLst>
          </a:custGeom>
          <a:noFill/>
          <a:ln w="1143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88E949B-2B18-A828-8E5D-7C6DBE120DF2}"/>
              </a:ext>
            </a:extLst>
          </p:cNvPr>
          <p:cNvSpPr/>
          <p:nvPr/>
        </p:nvSpPr>
        <p:spPr>
          <a:xfrm>
            <a:off x="7096087" y="3466694"/>
            <a:ext cx="800605" cy="2590800"/>
          </a:xfrm>
          <a:custGeom>
            <a:avLst/>
            <a:gdLst>
              <a:gd name="connsiteX0" fmla="*/ 0 w 4096255"/>
              <a:gd name="connsiteY0" fmla="*/ 2667000 h 2667000"/>
              <a:gd name="connsiteX1" fmla="*/ 1676400 w 4096255"/>
              <a:gd name="connsiteY1" fmla="*/ 2305050 h 2667000"/>
              <a:gd name="connsiteX2" fmla="*/ 3295650 w 4096255"/>
              <a:gd name="connsiteY2" fmla="*/ 2590800 h 2667000"/>
              <a:gd name="connsiteX3" fmla="*/ 4095750 w 4096255"/>
              <a:gd name="connsiteY3" fmla="*/ 1295400 h 2667000"/>
              <a:gd name="connsiteX4" fmla="*/ 3390900 w 4096255"/>
              <a:gd name="connsiteY4" fmla="*/ 0 h 2667000"/>
              <a:gd name="connsiteX0" fmla="*/ 0 w 2419855"/>
              <a:gd name="connsiteY0" fmla="*/ 2305050 h 2627435"/>
              <a:gd name="connsiteX1" fmla="*/ 1619250 w 2419855"/>
              <a:gd name="connsiteY1" fmla="*/ 2590800 h 2627435"/>
              <a:gd name="connsiteX2" fmla="*/ 2419350 w 2419855"/>
              <a:gd name="connsiteY2" fmla="*/ 1295400 h 2627435"/>
              <a:gd name="connsiteX3" fmla="*/ 1714500 w 2419855"/>
              <a:gd name="connsiteY3" fmla="*/ 0 h 2627435"/>
              <a:gd name="connsiteX0" fmla="*/ 0 w 800605"/>
              <a:gd name="connsiteY0" fmla="*/ 2590800 h 2590800"/>
              <a:gd name="connsiteX1" fmla="*/ 800100 w 800605"/>
              <a:gd name="connsiteY1" fmla="*/ 1295400 h 2590800"/>
              <a:gd name="connsiteX2" fmla="*/ 95250 w 800605"/>
              <a:gd name="connsiteY2" fmla="*/ 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0605" h="2590800">
                <a:moveTo>
                  <a:pt x="0" y="2590800"/>
                </a:moveTo>
                <a:cubicBezTo>
                  <a:pt x="403225" y="2422525"/>
                  <a:pt x="784225" y="1727200"/>
                  <a:pt x="800100" y="1295400"/>
                </a:cubicBezTo>
                <a:cubicBezTo>
                  <a:pt x="815975" y="863600"/>
                  <a:pt x="455612" y="431800"/>
                  <a:pt x="95250" y="0"/>
                </a:cubicBezTo>
              </a:path>
            </a:pathLst>
          </a:custGeom>
          <a:noFill/>
          <a:ln w="1143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3F5BC40-9121-2D84-6D09-70BEFF34B7E3}"/>
              </a:ext>
            </a:extLst>
          </p:cNvPr>
          <p:cNvGrpSpPr/>
          <p:nvPr/>
        </p:nvGrpSpPr>
        <p:grpSpPr>
          <a:xfrm>
            <a:off x="6621251" y="5801621"/>
            <a:ext cx="1445944" cy="707886"/>
            <a:chOff x="9811657" y="5801621"/>
            <a:chExt cx="1445944" cy="70788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6E37AF6-AEC4-F550-E6F0-3CB8503378F3}"/>
                </a:ext>
              </a:extLst>
            </p:cNvPr>
            <p:cNvSpPr/>
            <p:nvPr/>
          </p:nvSpPr>
          <p:spPr>
            <a:xfrm>
              <a:off x="9811657" y="6125029"/>
              <a:ext cx="885372" cy="323413"/>
            </a:xfrm>
            <a:custGeom>
              <a:avLst/>
              <a:gdLst>
                <a:gd name="connsiteX0" fmla="*/ 0 w 885372"/>
                <a:gd name="connsiteY0" fmla="*/ 304800 h 323413"/>
                <a:gd name="connsiteX1" fmla="*/ 551543 w 885372"/>
                <a:gd name="connsiteY1" fmla="*/ 290285 h 323413"/>
                <a:gd name="connsiteX2" fmla="*/ 885372 w 885372"/>
                <a:gd name="connsiteY2" fmla="*/ 0 h 32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5372" h="323413">
                  <a:moveTo>
                    <a:pt x="0" y="304800"/>
                  </a:moveTo>
                  <a:cubicBezTo>
                    <a:pt x="201990" y="322942"/>
                    <a:pt x="403981" y="341085"/>
                    <a:pt x="551543" y="290285"/>
                  </a:cubicBezTo>
                  <a:cubicBezTo>
                    <a:pt x="699105" y="239485"/>
                    <a:pt x="792238" y="119742"/>
                    <a:pt x="885372" y="0"/>
                  </a:cubicBezTo>
                </a:path>
              </a:pathLst>
            </a:custGeom>
            <a:noFill/>
            <a:ln w="76200">
              <a:solidFill>
                <a:srgbClr val="C04E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4248419-65C3-9A71-0B74-13D91470143F}"/>
                    </a:ext>
                  </a:extLst>
                </p:cNvPr>
                <p:cNvSpPr txBox="1"/>
                <p:nvPr/>
              </p:nvSpPr>
              <p:spPr>
                <a:xfrm>
                  <a:off x="10752438" y="5801621"/>
                  <a:ext cx="505163" cy="707886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i="1" smtClean="0">
                            <a:solidFill>
                              <a:srgbClr val="C04E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CA" sz="4000" i="1" dirty="0">
                    <a:solidFill>
                      <a:srgbClr val="C04E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4248419-65C3-9A71-0B74-13D9147014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2438" y="5801621"/>
                  <a:ext cx="505163" cy="70788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15B79C2-E865-B4C2-34D7-0F0A4973DE8A}"/>
              </a:ext>
            </a:extLst>
          </p:cNvPr>
          <p:cNvGrpSpPr/>
          <p:nvPr/>
        </p:nvGrpSpPr>
        <p:grpSpPr>
          <a:xfrm>
            <a:off x="7608397" y="4019777"/>
            <a:ext cx="2907765" cy="1017380"/>
            <a:chOff x="7608397" y="4019777"/>
            <a:chExt cx="2907765" cy="101738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7BC5E6D-AA7B-73FF-ADCA-5CE8DAD68918}"/>
                </a:ext>
              </a:extLst>
            </p:cNvPr>
            <p:cNvSpPr/>
            <p:nvPr/>
          </p:nvSpPr>
          <p:spPr>
            <a:xfrm>
              <a:off x="7608397" y="4460567"/>
              <a:ext cx="576590" cy="5765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EA8846D-3EE5-49D3-5E25-E23EB3F73263}"/>
                    </a:ext>
                  </a:extLst>
                </p:cNvPr>
                <p:cNvSpPr txBox="1"/>
                <p:nvPr/>
              </p:nvSpPr>
              <p:spPr>
                <a:xfrm>
                  <a:off x="8512957" y="4019777"/>
                  <a:ext cx="2003205" cy="1015663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 w="57150">
                  <a:solidFill>
                    <a:srgbClr val="C04E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CA" sz="6000" i="1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EA8846D-3EE5-49D3-5E25-E23EB3F732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2957" y="4019777"/>
                  <a:ext cx="2003205" cy="10156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57150">
                  <a:solidFill>
                    <a:srgbClr val="C04E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FA3DE9F-C50C-C965-A776-826D5EBEFC88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7951043" y="4527609"/>
              <a:ext cx="561914" cy="20477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F7F0C37-2B44-9A2A-EC6C-71F0496EF39B}"/>
              </a:ext>
            </a:extLst>
          </p:cNvPr>
          <p:cNvCxnSpPr>
            <a:cxnSpLocks/>
          </p:cNvCxnSpPr>
          <p:nvPr/>
        </p:nvCxnSpPr>
        <p:spPr>
          <a:xfrm flipH="1" flipV="1">
            <a:off x="7790219" y="2917561"/>
            <a:ext cx="113132" cy="1844533"/>
          </a:xfrm>
          <a:prstGeom prst="straightConnector1">
            <a:avLst/>
          </a:prstGeom>
          <a:ln w="190500">
            <a:solidFill>
              <a:srgbClr val="002B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647E234-5957-1DFC-DD57-22C0AB4BFD1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151960" y="1078920"/>
              <a:ext cx="3998880" cy="38728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647E234-5957-1DFC-DD57-22C0AB4BFD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42600" y="1069560"/>
                <a:ext cx="4017600" cy="3891600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90171BE5-24A9-2436-D2F8-B366E9FAD4B1}"/>
              </a:ext>
            </a:extLst>
          </p:cNvPr>
          <p:cNvSpPr txBox="1"/>
          <p:nvPr/>
        </p:nvSpPr>
        <p:spPr>
          <a:xfrm>
            <a:off x="4099866" y="3186463"/>
            <a:ext cx="1515649" cy="1077218"/>
          </a:xfrm>
          <a:prstGeom prst="rect">
            <a:avLst/>
          </a:prstGeom>
          <a:solidFill>
            <a:schemeClr val="bg1">
              <a:alpha val="49000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tangent space</a:t>
            </a:r>
            <a:endParaRPr lang="en-CA" sz="3200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0C55D9-BE66-5A6C-CF8C-2964D4E5B3D1}"/>
              </a:ext>
            </a:extLst>
          </p:cNvPr>
          <p:cNvGrpSpPr/>
          <p:nvPr/>
        </p:nvGrpSpPr>
        <p:grpSpPr>
          <a:xfrm>
            <a:off x="7781598" y="2353746"/>
            <a:ext cx="4319226" cy="1323439"/>
            <a:chOff x="7781598" y="2353746"/>
            <a:chExt cx="4319226" cy="132343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1A1D099-52E4-C079-1AD8-7F7CFC126063}"/>
                </a:ext>
              </a:extLst>
            </p:cNvPr>
            <p:cNvSpPr txBox="1"/>
            <p:nvPr/>
          </p:nvSpPr>
          <p:spPr>
            <a:xfrm>
              <a:off x="8590824" y="2353746"/>
              <a:ext cx="3510000" cy="1323439"/>
            </a:xfrm>
            <a:prstGeom prst="rect">
              <a:avLst/>
            </a:prstGeom>
            <a:solidFill>
              <a:schemeClr val="bg1">
                <a:alpha val="49000"/>
              </a:schemeClr>
            </a:solidFill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>
                  <a:solidFill>
                    <a:srgbClr val="002060"/>
                  </a:solidFill>
                </a:rPr>
                <a:t>also member of tangent space</a:t>
              </a:r>
              <a:endParaRPr lang="en-CA" sz="4000" dirty="0">
                <a:solidFill>
                  <a:srgbClr val="002060"/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100CD6F-7EE1-0D2E-44DC-EA60808999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1598" y="2808790"/>
              <a:ext cx="809226" cy="476436"/>
            </a:xfrm>
            <a:prstGeom prst="line">
              <a:avLst/>
            </a:prstGeom>
            <a:ln w="571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8027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989">
        <p:fade/>
      </p:transition>
    </mc:Choice>
    <mc:Fallback xmlns="">
      <p:transition spd="med" advTm="12989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894583B-F208-0729-1DEB-8CD4DE948628}"/>
                  </a:ext>
                </a:extLst>
              </p:cNvPr>
              <p:cNvSpPr txBox="1"/>
              <p:nvPr/>
            </p:nvSpPr>
            <p:spPr>
              <a:xfrm>
                <a:off x="3426" y="1566083"/>
                <a:ext cx="3885615" cy="5102935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3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36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x-IV_mathan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x-IV_mathan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x-IV_mathan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x-IV_mathan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6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A" sz="3600" dirty="0">
                  <a:solidFill>
                    <a:srgbClr val="002060"/>
                  </a:solidFill>
                </a:endParaRPr>
              </a:p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𝑦𝑧</m:t>
                        </m:r>
                      </m:sub>
                    </m:sSub>
                    <m:r>
                      <a:rPr lang="en-CA" sz="36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36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x-IV_mathan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x-IV_mathan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x-IV_mathan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x-IV_mathan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A" sz="3600" dirty="0">
                  <a:solidFill>
                    <a:srgbClr val="002060"/>
                  </a:solidFill>
                </a:endParaRPr>
              </a:p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𝑧𝑥</m:t>
                        </m:r>
                      </m:sub>
                    </m:sSub>
                    <m:r>
                      <a:rPr lang="en-CA" sz="36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36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x-IV_mathan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x-IV_mathan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x-IV_mathan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x-IV_mathan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A" sz="3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894583B-F208-0729-1DEB-8CD4DE948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6" y="1566083"/>
                <a:ext cx="3885615" cy="51029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BA8344-5091-5738-8281-6111007ADA97}"/>
                  </a:ext>
                </a:extLst>
              </p:cNvPr>
              <p:cNvSpPr txBox="1"/>
              <p:nvPr/>
            </p:nvSpPr>
            <p:spPr>
              <a:xfrm>
                <a:off x="5039547" y="-215814"/>
                <a:ext cx="4060932" cy="988989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CA" sz="5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</m:oMath>
                  </m:oMathPara>
                </a14:m>
                <a:endParaRPr lang="en-CA" sz="4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BA8344-5091-5738-8281-6111007AD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547" y="-215814"/>
                <a:ext cx="4060932" cy="9889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4491E89D-5C0A-1923-1789-6EEA25E11990}"/>
              </a:ext>
            </a:extLst>
          </p:cNvPr>
          <p:cNvGrpSpPr/>
          <p:nvPr/>
        </p:nvGrpSpPr>
        <p:grpSpPr>
          <a:xfrm>
            <a:off x="4222931" y="691795"/>
            <a:ext cx="7995055" cy="1401495"/>
            <a:chOff x="4222931" y="780286"/>
            <a:chExt cx="7995055" cy="14014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E69B8A6-D073-61AD-12A7-66E90C3CDF27}"/>
                    </a:ext>
                  </a:extLst>
                </p:cNvPr>
                <p:cNvSpPr txBox="1"/>
                <p:nvPr/>
              </p:nvSpPr>
              <p:spPr>
                <a:xfrm>
                  <a:off x="4222931" y="787168"/>
                  <a:ext cx="5107200" cy="1394613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x-IV_mathan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x-IV_mathan" sz="32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3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x-IV_mathan" sz="32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3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x-IV_mathan" sz="32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3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GB" sz="3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x-IV_mathan" sz="32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x-IV_mathan" sz="32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x-IV_mathan" sz="32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32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x-IV_mathan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x-IV_mathan" sz="32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32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x-IV_mathan" sz="32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x-IV_mathan" sz="32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x-IV_mathan" sz="32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x-IV_mathan" sz="32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x-IV_mathan" sz="32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GB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3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E69B8A6-D073-61AD-12A7-66E90C3CDF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2931" y="787168"/>
                  <a:ext cx="5107200" cy="139461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5978561-1081-5742-5EEA-7B7EEAEA74CC}"/>
                    </a:ext>
                  </a:extLst>
                </p:cNvPr>
                <p:cNvSpPr txBox="1"/>
                <p:nvPr/>
              </p:nvSpPr>
              <p:spPr>
                <a:xfrm>
                  <a:off x="9011988" y="780286"/>
                  <a:ext cx="3205998" cy="1394613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CA" sz="400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CA" sz="4000" b="0" i="0" dirty="0"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x-IV_mathan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x-IV_mathan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2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200" b="0" i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x-IV_mathan" sz="32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200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x-IV_mathan" sz="32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x-IV_mathan" sz="32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CA" sz="3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5978561-1081-5742-5EEA-7B7EEAEA74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1988" y="780286"/>
                  <a:ext cx="3205998" cy="139461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DD88609-027D-D531-B346-0C33204A8F84}"/>
              </a:ext>
            </a:extLst>
          </p:cNvPr>
          <p:cNvGrpSpPr/>
          <p:nvPr/>
        </p:nvGrpSpPr>
        <p:grpSpPr>
          <a:xfrm>
            <a:off x="4222931" y="3006868"/>
            <a:ext cx="7995055" cy="1401495"/>
            <a:chOff x="4222931" y="3154353"/>
            <a:chExt cx="7995055" cy="14014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98BFCC4-946E-5268-753E-BEAD79A544E3}"/>
                    </a:ext>
                  </a:extLst>
                </p:cNvPr>
                <p:cNvSpPr txBox="1"/>
                <p:nvPr/>
              </p:nvSpPr>
              <p:spPr>
                <a:xfrm>
                  <a:off x="4222931" y="3161235"/>
                  <a:ext cx="5107200" cy="1394613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x-IV_mathan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x-IV_mathan" sz="3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3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x-IV_mathan" sz="32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3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x-IV_mathan" sz="32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3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GB" sz="3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x-IV_mathan" sz="32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x-IV_mathan" sz="32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x-IV_mathan" sz="32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32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x-IV_mathan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x-IV_mathan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32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x-IV_mathan" sz="32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x-IV_mathan" sz="32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x-IV_mathan" sz="32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x-IV_mathan" sz="32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x-IV_mathan" sz="32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GB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3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98BFCC4-946E-5268-753E-BEAD79A544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2931" y="3161235"/>
                  <a:ext cx="5107200" cy="139461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98B2A92-CE01-74CF-C361-C27DC0DCD367}"/>
                    </a:ext>
                  </a:extLst>
                </p:cNvPr>
                <p:cNvSpPr txBox="1"/>
                <p:nvPr/>
              </p:nvSpPr>
              <p:spPr>
                <a:xfrm>
                  <a:off x="9011988" y="3154353"/>
                  <a:ext cx="3205998" cy="1394613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CA" sz="400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CA" sz="4000" b="0" i="0" dirty="0"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x-IV_mathan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x-IV_mathan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2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200" b="0" i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x-IV_mathan" sz="32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200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200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x-IV_mathan" sz="32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CA" sz="3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98B2A92-CE01-74CF-C361-C27DC0DCD3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1988" y="3154353"/>
                  <a:ext cx="3205998" cy="139461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98B632-03B7-58BA-C159-40DE6D42FA73}"/>
                  </a:ext>
                </a:extLst>
              </p:cNvPr>
              <p:cNvSpPr txBox="1"/>
              <p:nvPr/>
            </p:nvSpPr>
            <p:spPr>
              <a:xfrm>
                <a:off x="5041540" y="1981655"/>
                <a:ext cx="4308610" cy="988989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CA" sz="5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</m:oMath>
                  </m:oMathPara>
                </a14:m>
                <a:endParaRPr lang="en-CA" sz="4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98B632-03B7-58BA-C159-40DE6D42F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1540" y="1981655"/>
                <a:ext cx="4308610" cy="9889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F567C6-A404-CC1A-2AB0-05B3D9A5C675}"/>
                  </a:ext>
                </a:extLst>
              </p:cNvPr>
              <p:cNvSpPr txBox="1"/>
              <p:nvPr/>
            </p:nvSpPr>
            <p:spPr>
              <a:xfrm>
                <a:off x="5039547" y="4430978"/>
                <a:ext cx="3761855" cy="988989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CA" sz="5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× </m:t>
                      </m:r>
                      <m:sSub>
                        <m:sSubPr>
                          <m:ctrlP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</m:oMath>
                  </m:oMathPara>
                </a14:m>
                <a:endParaRPr lang="en-CA" sz="4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F567C6-A404-CC1A-2AB0-05B3D9A5C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547" y="4430978"/>
                <a:ext cx="3761855" cy="98898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1CC6FE-065F-C14B-9F18-B88F1B2DA37A}"/>
                  </a:ext>
                </a:extLst>
              </p:cNvPr>
              <p:cNvSpPr txBox="1"/>
              <p:nvPr/>
            </p:nvSpPr>
            <p:spPr>
              <a:xfrm>
                <a:off x="4378728" y="5364123"/>
                <a:ext cx="4705949" cy="1394613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x-IV_mathan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x-IV_mathan" sz="3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x-IV_mathan" sz="320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3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x-IV_mathan" sz="320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3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x-IV_mathan" sz="320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x-IV_mathan" sz="320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x-IV_mathan" sz="320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200" b="0" i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["/>
                          <m:endChr m:val="]"/>
                          <m:ctrlPr>
                            <a:rPr lang="x-IV_matha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x-IV_mathan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x-IV_mathan" sz="3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x-IV_mathan" sz="3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x-IV_mathan" sz="3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x-IV_mathan" sz="3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x-IV_mathan" sz="3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1CC6FE-065F-C14B-9F18-B88F1B2DA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728" y="5364123"/>
                <a:ext cx="4705949" cy="139461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772F544-050C-7B75-9562-6B36BF48B577}"/>
                  </a:ext>
                </a:extLst>
              </p:cNvPr>
              <p:cNvSpPr txBox="1"/>
              <p:nvPr/>
            </p:nvSpPr>
            <p:spPr>
              <a:xfrm>
                <a:off x="9084676" y="5268750"/>
                <a:ext cx="3103893" cy="1557349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40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44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x-IV_mathan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x-IV_mathan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6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6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6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CA" sz="36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x-IV_mathan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A" sz="3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772F544-050C-7B75-9562-6B36BF48B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4676" y="5268750"/>
                <a:ext cx="3103893" cy="155734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163AB1-44E8-3E82-8BF9-3656AA9ECF12}"/>
              </a:ext>
            </a:extLst>
          </p:cNvPr>
          <p:cNvCxnSpPr>
            <a:cxnSpLocks/>
          </p:cNvCxnSpPr>
          <p:nvPr/>
        </p:nvCxnSpPr>
        <p:spPr>
          <a:xfrm>
            <a:off x="3817621" y="2168523"/>
            <a:ext cx="8374379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34D0361-C89C-741A-0EA5-AAC572039111}"/>
              </a:ext>
            </a:extLst>
          </p:cNvPr>
          <p:cNvCxnSpPr>
            <a:cxnSpLocks/>
          </p:cNvCxnSpPr>
          <p:nvPr/>
        </p:nvCxnSpPr>
        <p:spPr>
          <a:xfrm>
            <a:off x="3817621" y="4548742"/>
            <a:ext cx="8374379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76F7967-C2BB-63FC-8789-DD7B99732C14}"/>
              </a:ext>
            </a:extLst>
          </p:cNvPr>
          <p:cNvCxnSpPr>
            <a:cxnSpLocks/>
          </p:cNvCxnSpPr>
          <p:nvPr/>
        </p:nvCxnSpPr>
        <p:spPr>
          <a:xfrm flipV="1">
            <a:off x="3817622" y="0"/>
            <a:ext cx="0" cy="6859463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CF0F05-0B3D-8201-75A1-134932C50586}"/>
                  </a:ext>
                </a:extLst>
              </p:cNvPr>
              <p:cNvSpPr txBox="1"/>
              <p:nvPr/>
            </p:nvSpPr>
            <p:spPr>
              <a:xfrm>
                <a:off x="233660" y="0"/>
                <a:ext cx="335372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b="1" u="sng" dirty="0"/>
                  <a:t>Lie Algebra</a:t>
                </a:r>
                <a:r>
                  <a:rPr lang="en-GB" sz="4800" b="1" dirty="0"/>
                  <a:t> </a:t>
                </a:r>
                <a14:m>
                  <m:oMath xmlns:m="http://schemas.openxmlformats.org/officeDocument/2006/math">
                    <m:r>
                      <a:rPr lang="en-CA" sz="4800" b="1" i="1" smtClean="0">
                        <a:latin typeface="Cambria Math" panose="02040503050406030204" pitchFamily="18" charset="0"/>
                      </a:rPr>
                      <m:t>𝔰𝔬</m:t>
                    </m:r>
                    <m:d>
                      <m:dPr>
                        <m:ctrlPr>
                          <a:rPr lang="en-CA" sz="4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CF0F05-0B3D-8201-75A1-134932C50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60" y="0"/>
                <a:ext cx="3353729" cy="1569660"/>
              </a:xfrm>
              <a:prstGeom prst="rect">
                <a:avLst/>
              </a:prstGeom>
              <a:blipFill>
                <a:blip r:embed="rId14"/>
                <a:stretch>
                  <a:fillRect l="-2727" t="-8560" r="-27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4B7237AA-D8D1-29DA-FD19-DB975A3477A4}"/>
              </a:ext>
            </a:extLst>
          </p:cNvPr>
          <p:cNvGrpSpPr/>
          <p:nvPr/>
        </p:nvGrpSpPr>
        <p:grpSpPr>
          <a:xfrm>
            <a:off x="9609499" y="-44375"/>
            <a:ext cx="2579070" cy="858460"/>
            <a:chOff x="9609499" y="-44375"/>
            <a:chExt cx="2579070" cy="85846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D920207-732F-8A18-BCB6-7EFA6E091DCD}"/>
                </a:ext>
              </a:extLst>
            </p:cNvPr>
            <p:cNvSpPr txBox="1"/>
            <p:nvPr/>
          </p:nvSpPr>
          <p:spPr>
            <a:xfrm>
              <a:off x="9609499" y="-44375"/>
              <a:ext cx="16109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traceless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80122F5-B1D7-3180-2906-DA97B7C6098C}"/>
                </a:ext>
              </a:extLst>
            </p:cNvPr>
            <p:cNvSpPr txBox="1"/>
            <p:nvPr/>
          </p:nvSpPr>
          <p:spPr>
            <a:xfrm>
              <a:off x="9623105" y="290865"/>
              <a:ext cx="25654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anti-symmetric</a:t>
              </a:r>
              <a:endParaRPr lang="en-CA" sz="2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09CD520-C64C-A20E-C6D2-613F0412936A}"/>
              </a:ext>
            </a:extLst>
          </p:cNvPr>
          <p:cNvGrpSpPr/>
          <p:nvPr/>
        </p:nvGrpSpPr>
        <p:grpSpPr>
          <a:xfrm>
            <a:off x="9607848" y="2201540"/>
            <a:ext cx="2579070" cy="858460"/>
            <a:chOff x="9609499" y="-44375"/>
            <a:chExt cx="2579070" cy="85846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CB6E55B-A0B6-FB5F-8C17-7C23CCB3B60F}"/>
                </a:ext>
              </a:extLst>
            </p:cNvPr>
            <p:cNvSpPr txBox="1"/>
            <p:nvPr/>
          </p:nvSpPr>
          <p:spPr>
            <a:xfrm>
              <a:off x="9609499" y="-44375"/>
              <a:ext cx="16109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traceless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D912A37-9751-331C-DEDE-16CB82F49F97}"/>
                </a:ext>
              </a:extLst>
            </p:cNvPr>
            <p:cNvSpPr txBox="1"/>
            <p:nvPr/>
          </p:nvSpPr>
          <p:spPr>
            <a:xfrm>
              <a:off x="9623105" y="290865"/>
              <a:ext cx="25654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anti-symmetric</a:t>
              </a:r>
              <a:endParaRPr lang="en-CA" sz="2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11FC4E9-424D-4E99-7F3E-99A73586705F}"/>
              </a:ext>
            </a:extLst>
          </p:cNvPr>
          <p:cNvGrpSpPr/>
          <p:nvPr/>
        </p:nvGrpSpPr>
        <p:grpSpPr>
          <a:xfrm>
            <a:off x="9100479" y="4569344"/>
            <a:ext cx="3117498" cy="858460"/>
            <a:chOff x="9609499" y="-44375"/>
            <a:chExt cx="3117498" cy="85846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F71E219-47C1-690E-E2C2-2B3D1B4DBEE0}"/>
                </a:ext>
              </a:extLst>
            </p:cNvPr>
            <p:cNvSpPr txBox="1"/>
            <p:nvPr/>
          </p:nvSpPr>
          <p:spPr>
            <a:xfrm>
              <a:off x="9609499" y="-44375"/>
              <a:ext cx="25654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b="1" dirty="0">
                  <a:solidFill>
                    <a:schemeClr val="bg1"/>
                  </a:solidFill>
                </a:rPr>
                <a:t>NOT</a:t>
              </a:r>
              <a:r>
                <a:rPr lang="en-GB" sz="2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traceless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9C59C6F-4418-D0C8-5621-6C783E653273}"/>
                </a:ext>
              </a:extLst>
            </p:cNvPr>
            <p:cNvSpPr txBox="1"/>
            <p:nvPr/>
          </p:nvSpPr>
          <p:spPr>
            <a:xfrm>
              <a:off x="9623105" y="290865"/>
              <a:ext cx="31038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b="1" dirty="0">
                  <a:solidFill>
                    <a:srgbClr val="FF7171"/>
                  </a:solidFill>
                </a:rPr>
                <a:t>NOT </a:t>
              </a:r>
              <a:r>
                <a:rPr lang="en-GB" sz="2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anti-symmetric</a:t>
              </a:r>
              <a:endParaRPr lang="en-CA" sz="2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65228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  <p:bldP spid="14" grpId="0"/>
      <p:bldP spid="1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894583B-F208-0729-1DEB-8CD4DE948628}"/>
                  </a:ext>
                </a:extLst>
              </p:cNvPr>
              <p:cNvSpPr txBox="1"/>
              <p:nvPr/>
            </p:nvSpPr>
            <p:spPr>
              <a:xfrm>
                <a:off x="3426" y="1566083"/>
                <a:ext cx="3885615" cy="5102935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3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36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x-IV_mathan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x-IV_mathan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x-IV_mathan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x-IV_mathan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6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A" sz="3600" dirty="0">
                  <a:solidFill>
                    <a:srgbClr val="002060"/>
                  </a:solidFill>
                </a:endParaRPr>
              </a:p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𝑦𝑧</m:t>
                        </m:r>
                      </m:sub>
                    </m:sSub>
                    <m:r>
                      <a:rPr lang="en-CA" sz="36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36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x-IV_mathan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x-IV_mathan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x-IV_mathan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x-IV_mathan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A" sz="3600" dirty="0">
                  <a:solidFill>
                    <a:srgbClr val="002060"/>
                  </a:solidFill>
                </a:endParaRPr>
              </a:p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𝑧𝑥</m:t>
                        </m:r>
                      </m:sub>
                    </m:sSub>
                    <m:r>
                      <a:rPr lang="en-CA" sz="36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36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x-IV_mathan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x-IV_mathan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x-IV_mathan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x-IV_mathan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A" sz="3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894583B-F208-0729-1DEB-8CD4DE948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6" y="1566083"/>
                <a:ext cx="3885615" cy="51029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772F544-050C-7B75-9562-6B36BF48B577}"/>
                  </a:ext>
                </a:extLst>
              </p:cNvPr>
              <p:cNvSpPr txBox="1"/>
              <p:nvPr/>
            </p:nvSpPr>
            <p:spPr>
              <a:xfrm>
                <a:off x="3948036" y="89195"/>
                <a:ext cx="4842004" cy="1557349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sz="4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CA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𝑦𝑧</m:t>
                        </m:r>
                      </m:sub>
                    </m:sSub>
                    <m:r>
                      <a:rPr lang="en-CA" sz="440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44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x-IV_mathan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x-IV_mathan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6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6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6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CA" sz="36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x-IV_mathan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A" sz="3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772F544-050C-7B75-9562-6B36BF48B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036" y="89195"/>
                <a:ext cx="4842004" cy="15573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76F7967-C2BB-63FC-8789-DD7B99732C14}"/>
              </a:ext>
            </a:extLst>
          </p:cNvPr>
          <p:cNvCxnSpPr>
            <a:cxnSpLocks/>
          </p:cNvCxnSpPr>
          <p:nvPr/>
        </p:nvCxnSpPr>
        <p:spPr>
          <a:xfrm flipV="1">
            <a:off x="3817622" y="0"/>
            <a:ext cx="0" cy="6859463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CF0F05-0B3D-8201-75A1-134932C50586}"/>
                  </a:ext>
                </a:extLst>
              </p:cNvPr>
              <p:cNvSpPr txBox="1"/>
              <p:nvPr/>
            </p:nvSpPr>
            <p:spPr>
              <a:xfrm>
                <a:off x="233660" y="0"/>
                <a:ext cx="335372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b="1" u="sng" dirty="0"/>
                  <a:t>Lie Algebra</a:t>
                </a:r>
                <a:r>
                  <a:rPr lang="en-GB" sz="4800" b="1" dirty="0"/>
                  <a:t> </a:t>
                </a:r>
                <a14:m>
                  <m:oMath xmlns:m="http://schemas.openxmlformats.org/officeDocument/2006/math">
                    <m:r>
                      <a:rPr lang="en-CA" sz="4800" b="1" i="1" smtClean="0">
                        <a:latin typeface="Cambria Math" panose="02040503050406030204" pitchFamily="18" charset="0"/>
                      </a:rPr>
                      <m:t>𝔰𝔬</m:t>
                    </m:r>
                    <m:d>
                      <m:dPr>
                        <m:ctrlPr>
                          <a:rPr lang="en-CA" sz="4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CF0F05-0B3D-8201-75A1-134932C50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60" y="0"/>
                <a:ext cx="3353729" cy="1569660"/>
              </a:xfrm>
              <a:prstGeom prst="rect">
                <a:avLst/>
              </a:prstGeom>
              <a:blipFill>
                <a:blip r:embed="rId5"/>
                <a:stretch>
                  <a:fillRect l="-2727" t="-8560" r="-27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42D4B27-43ED-3661-C8F6-622012AD0C0A}"/>
                  </a:ext>
                </a:extLst>
              </p:cNvPr>
              <p:cNvSpPr txBox="1"/>
              <p:nvPr/>
            </p:nvSpPr>
            <p:spPr>
              <a:xfrm>
                <a:off x="8906185" y="50898"/>
                <a:ext cx="3183867" cy="204350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CA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sz="5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5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CA" sz="5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5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42D4B27-43ED-3661-C8F6-622012AD0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6185" y="50898"/>
                <a:ext cx="3183867" cy="20435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B99325B-95FC-FE6B-D6F9-BEE9A0239C43}"/>
                  </a:ext>
                </a:extLst>
              </p:cNvPr>
              <p:cNvSpPr txBox="1"/>
              <p:nvPr/>
            </p:nvSpPr>
            <p:spPr>
              <a:xfrm>
                <a:off x="3889041" y="2132506"/>
                <a:ext cx="8302960" cy="879600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sz="48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sSub>
                          <m:sSubPr>
                            <m:ctrlP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  <m:sSub>
                          <m:sSubPr>
                            <m:ctrlPr>
                              <a:rPr lang="en-CA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</m:sup>
                    </m:sSup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4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B99325B-95FC-FE6B-D6F9-BEE9A0239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041" y="2132506"/>
                <a:ext cx="8302960" cy="8796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4E0A75-BA80-531A-610A-A0D1A4538EE3}"/>
                  </a:ext>
                </a:extLst>
              </p:cNvPr>
              <p:cNvSpPr txBox="1"/>
              <p:nvPr/>
            </p:nvSpPr>
            <p:spPr>
              <a:xfrm>
                <a:off x="3859546" y="4119454"/>
                <a:ext cx="5703554" cy="1643720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3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x-IV_mathan" sz="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x-IV_mathan" sz="3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3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x-IV_mathan" sz="3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3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x-IV_mathan" sz="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x-IV_mathan" sz="3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8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x-IV_mathan" sz="3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4E0A75-BA80-531A-610A-A0D1A4538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9546" y="4119454"/>
                <a:ext cx="5703554" cy="1643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669EC39-EEDC-CF73-B90D-1644F01DA390}"/>
              </a:ext>
            </a:extLst>
          </p:cNvPr>
          <p:cNvCxnSpPr>
            <a:cxnSpLocks/>
          </p:cNvCxnSpPr>
          <p:nvPr/>
        </p:nvCxnSpPr>
        <p:spPr>
          <a:xfrm>
            <a:off x="3817621" y="2168523"/>
            <a:ext cx="8374379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C79096-CCCC-F00C-EB9C-7630D1CC0E6F}"/>
                  </a:ext>
                </a:extLst>
              </p:cNvPr>
              <p:cNvSpPr txBox="1"/>
              <p:nvPr/>
            </p:nvSpPr>
            <p:spPr>
              <a:xfrm>
                <a:off x="3889041" y="2637614"/>
                <a:ext cx="8302960" cy="1419619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1+</m:t>
                    </m:r>
                    <m:r>
                      <a:rPr lang="en-CA" sz="4800" i="1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sSub>
                      <m:sSubPr>
                        <m:ctrlPr>
                          <a:rPr lang="en-CA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sSub>
                      <m:sSubPr>
                        <m:ctrlP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𝑦𝑧</m:t>
                        </m:r>
                      </m:sub>
                    </m:sSub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CA" sz="48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CA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CA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CA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CA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+⋯</m:t>
                    </m:r>
                  </m:oMath>
                </a14:m>
                <a:r>
                  <a:rPr lang="en-CA" sz="4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C79096-CCCC-F00C-EB9C-7630D1CC0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041" y="2637614"/>
                <a:ext cx="8302960" cy="14196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41FFAB26-AA1E-A5BC-008F-F9E9A00ED7AD}"/>
              </a:ext>
            </a:extLst>
          </p:cNvPr>
          <p:cNvGrpSpPr/>
          <p:nvPr/>
        </p:nvGrpSpPr>
        <p:grpSpPr>
          <a:xfrm>
            <a:off x="6997374" y="5589048"/>
            <a:ext cx="5210666" cy="1268952"/>
            <a:chOff x="6997374" y="5589048"/>
            <a:chExt cx="5210666" cy="126895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79A48A-C359-B794-0B21-228EC803FB51}"/>
                </a:ext>
              </a:extLst>
            </p:cNvPr>
            <p:cNvSpPr txBox="1"/>
            <p:nvPr/>
          </p:nvSpPr>
          <p:spPr>
            <a:xfrm>
              <a:off x="6997374" y="6088559"/>
              <a:ext cx="5210666" cy="769441"/>
            </a:xfrm>
            <a:prstGeom prst="rect">
              <a:avLst/>
            </a:prstGeom>
            <a:noFill/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r>
                <a:rPr lang="en-CA" sz="4400" dirty="0">
                  <a:solidFill>
                    <a:srgbClr val="C00000"/>
                  </a:solidFill>
                </a:rPr>
                <a:t>Not a rotation matrix!</a:t>
              </a:r>
            </a:p>
          </p:txBody>
        </p:sp>
        <p:sp>
          <p:nvSpPr>
            <p:cNvPr id="25" name="Arrow: Up 24">
              <a:extLst>
                <a:ext uri="{FF2B5EF4-FFF2-40B4-BE49-F238E27FC236}">
                  <a16:creationId xmlns:a16="http://schemas.microsoft.com/office/drawing/2014/main" id="{2DCE416C-3ED0-FF6F-95C6-BE1EBC11E500}"/>
                </a:ext>
              </a:extLst>
            </p:cNvPr>
            <p:cNvSpPr/>
            <p:nvPr/>
          </p:nvSpPr>
          <p:spPr>
            <a:xfrm>
              <a:off x="10421918" y="5589048"/>
              <a:ext cx="648929" cy="663194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B181AA0-FADD-12D4-646F-418431FEB4AC}"/>
                  </a:ext>
                </a:extLst>
              </p:cNvPr>
              <p:cNvSpPr txBox="1"/>
              <p:nvPr/>
            </p:nvSpPr>
            <p:spPr>
              <a:xfrm>
                <a:off x="9239250" y="4121781"/>
                <a:ext cx="2990370" cy="1643720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CA" sz="3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x-IV_mathan" sz="3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x-IV_mathan" sz="3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3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38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r>
                                <a:rPr lang="en-CA" sz="38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3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x-IV_mathan" sz="38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3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B181AA0-FADD-12D4-646F-418431FEB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250" y="4121781"/>
                <a:ext cx="2990370" cy="16437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5846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5" grpId="0"/>
      <p:bldP spid="16" grpId="0"/>
      <p:bldP spid="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894583B-F208-0729-1DEB-8CD4DE948628}"/>
                  </a:ext>
                </a:extLst>
              </p:cNvPr>
              <p:cNvSpPr txBox="1"/>
              <p:nvPr/>
            </p:nvSpPr>
            <p:spPr>
              <a:xfrm>
                <a:off x="3426" y="1566083"/>
                <a:ext cx="3885615" cy="5102935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3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36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x-IV_mathan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x-IV_mathan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x-IV_mathan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x-IV_mathan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6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A" sz="3600" dirty="0">
                  <a:solidFill>
                    <a:srgbClr val="002060"/>
                  </a:solidFill>
                </a:endParaRPr>
              </a:p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𝑦𝑧</m:t>
                        </m:r>
                      </m:sub>
                    </m:sSub>
                    <m:r>
                      <a:rPr lang="en-CA" sz="36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36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x-IV_mathan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x-IV_mathan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x-IV_mathan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x-IV_mathan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A" sz="3600" dirty="0">
                  <a:solidFill>
                    <a:srgbClr val="002060"/>
                  </a:solidFill>
                </a:endParaRPr>
              </a:p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𝑧𝑥</m:t>
                        </m:r>
                      </m:sub>
                    </m:sSub>
                    <m:r>
                      <a:rPr lang="en-CA" sz="36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36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x-IV_mathan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x-IV_mathan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x-IV_mathan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x-IV_mathan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A" sz="3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894583B-F208-0729-1DEB-8CD4DE948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6" y="1566083"/>
                <a:ext cx="3885615" cy="51029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772F544-050C-7B75-9562-6B36BF48B577}"/>
                  </a:ext>
                </a:extLst>
              </p:cNvPr>
              <p:cNvSpPr txBox="1"/>
              <p:nvPr/>
            </p:nvSpPr>
            <p:spPr>
              <a:xfrm>
                <a:off x="4426708" y="-41088"/>
                <a:ext cx="2709259" cy="1088503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CA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772F544-050C-7B75-9562-6B36BF48B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708" y="-41088"/>
                <a:ext cx="2709259" cy="10885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76F7967-C2BB-63FC-8789-DD7B99732C14}"/>
              </a:ext>
            </a:extLst>
          </p:cNvPr>
          <p:cNvCxnSpPr>
            <a:cxnSpLocks/>
          </p:cNvCxnSpPr>
          <p:nvPr/>
        </p:nvCxnSpPr>
        <p:spPr>
          <a:xfrm flipV="1">
            <a:off x="3817622" y="0"/>
            <a:ext cx="0" cy="6859463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CF0F05-0B3D-8201-75A1-134932C50586}"/>
                  </a:ext>
                </a:extLst>
              </p:cNvPr>
              <p:cNvSpPr txBox="1"/>
              <p:nvPr/>
            </p:nvSpPr>
            <p:spPr>
              <a:xfrm>
                <a:off x="233660" y="0"/>
                <a:ext cx="335372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b="1" u="sng" dirty="0"/>
                  <a:t>Lie Algebra</a:t>
                </a:r>
                <a:r>
                  <a:rPr lang="en-GB" sz="4800" b="1" dirty="0"/>
                  <a:t> </a:t>
                </a:r>
                <a14:m>
                  <m:oMath xmlns:m="http://schemas.openxmlformats.org/officeDocument/2006/math">
                    <m:r>
                      <a:rPr lang="en-CA" sz="4800" b="1" i="1" smtClean="0">
                        <a:latin typeface="Cambria Math" panose="02040503050406030204" pitchFamily="18" charset="0"/>
                      </a:rPr>
                      <m:t>𝔰𝔬</m:t>
                    </m:r>
                    <m:d>
                      <m:dPr>
                        <m:ctrlPr>
                          <a:rPr lang="en-CA" sz="4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CF0F05-0B3D-8201-75A1-134932C50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60" y="0"/>
                <a:ext cx="3353729" cy="1569660"/>
              </a:xfrm>
              <a:prstGeom prst="rect">
                <a:avLst/>
              </a:prstGeom>
              <a:blipFill>
                <a:blip r:embed="rId5"/>
                <a:stretch>
                  <a:fillRect l="-2727" t="-8560" r="-27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89C920-8B46-6B6A-5BDD-965F5084ED56}"/>
                  </a:ext>
                </a:extLst>
              </p:cNvPr>
              <p:cNvSpPr txBox="1"/>
              <p:nvPr/>
            </p:nvSpPr>
            <p:spPr>
              <a:xfrm>
                <a:off x="8520529" y="-45867"/>
                <a:ext cx="2550311" cy="1088503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89C920-8B46-6B6A-5BDD-965F5084E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0529" y="-45867"/>
                <a:ext cx="2550311" cy="10885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8E399C8-5631-CD8B-254E-8A896D04F8FE}"/>
                  </a:ext>
                </a:extLst>
              </p:cNvPr>
              <p:cNvSpPr txBox="1"/>
              <p:nvPr/>
            </p:nvSpPr>
            <p:spPr>
              <a:xfrm>
                <a:off x="4308720" y="1157025"/>
                <a:ext cx="2622104" cy="2045688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x-IV_mathan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x-IV_mathan" sz="4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8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x-IV_mathan" sz="48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8E399C8-5631-CD8B-254E-8A896D04F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720" y="1157025"/>
                <a:ext cx="2622104" cy="2045688"/>
              </a:xfrm>
              <a:prstGeom prst="rect">
                <a:avLst/>
              </a:prstGeom>
              <a:blipFill>
                <a:blip r:embed="rId11"/>
                <a:stretch>
                  <a:fillRect r="-4651"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248EC0-D728-6EE5-2056-877751B9A289}"/>
                  </a:ext>
                </a:extLst>
              </p:cNvPr>
              <p:cNvSpPr txBox="1"/>
              <p:nvPr/>
            </p:nvSpPr>
            <p:spPr>
              <a:xfrm>
                <a:off x="8344883" y="1157025"/>
                <a:ext cx="3011376" cy="2045688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x-IV_mathan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x-IV_mathan" sz="4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8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248EC0-D728-6EE5-2056-877751B9A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4883" y="1157025"/>
                <a:ext cx="3011376" cy="20456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12616ED-465E-78DE-D706-E234B9954D10}"/>
                  </a:ext>
                </a:extLst>
              </p:cNvPr>
              <p:cNvSpPr txBox="1"/>
              <p:nvPr/>
            </p:nvSpPr>
            <p:spPr>
              <a:xfrm>
                <a:off x="7322313" y="-45867"/>
                <a:ext cx="943295" cy="1200329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7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CA" sz="7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12616ED-465E-78DE-D706-E234B9954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313" y="-45867"/>
                <a:ext cx="943295" cy="120032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55F72AE-4706-679B-67AB-0F36AB694B4F}"/>
                  </a:ext>
                </a:extLst>
              </p:cNvPr>
              <p:cNvSpPr txBox="1"/>
              <p:nvPr/>
            </p:nvSpPr>
            <p:spPr>
              <a:xfrm>
                <a:off x="7365890" y="1625871"/>
                <a:ext cx="797148" cy="1107996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CA" sz="6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55F72AE-4706-679B-67AB-0F36AB694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5890" y="1625871"/>
                <a:ext cx="797148" cy="110799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254461B-7434-ABD9-8AAE-854EBB1FF842}"/>
                  </a:ext>
                </a:extLst>
              </p:cNvPr>
              <p:cNvSpPr txBox="1"/>
              <p:nvPr/>
            </p:nvSpPr>
            <p:spPr>
              <a:xfrm>
                <a:off x="5515570" y="3623212"/>
                <a:ext cx="4114510" cy="2045688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x-IV_mathan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x-IV_mathan" sz="4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8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 b="0" i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254461B-7434-ABD9-8AAE-854EBB1FF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570" y="3623212"/>
                <a:ext cx="4114510" cy="20456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CEC1782-D3C4-86FF-39FC-6C8E18E437D3}"/>
                  </a:ext>
                </a:extLst>
              </p:cNvPr>
              <p:cNvSpPr txBox="1"/>
              <p:nvPr/>
            </p:nvSpPr>
            <p:spPr>
              <a:xfrm>
                <a:off x="7274871" y="5498186"/>
                <a:ext cx="1485672" cy="1200329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7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7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CA" sz="7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CEC1782-D3C4-86FF-39FC-6C8E18E43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871" y="5498186"/>
                <a:ext cx="1485672" cy="120032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8679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" grpId="0"/>
      <p:bldP spid="14" grpId="0"/>
      <p:bldP spid="17" grpId="0"/>
      <p:bldP spid="19" grpId="0"/>
      <p:bldP spid="20" grpId="0"/>
      <p:bldP spid="21" grpId="0"/>
      <p:bldP spid="2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894583B-F208-0729-1DEB-8CD4DE948628}"/>
                  </a:ext>
                </a:extLst>
              </p:cNvPr>
              <p:cNvSpPr txBox="1"/>
              <p:nvPr/>
            </p:nvSpPr>
            <p:spPr>
              <a:xfrm>
                <a:off x="3426" y="1566083"/>
                <a:ext cx="3885615" cy="5102935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3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sz="3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36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x-IV_mathan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x-IV_mathan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x-IV_mathan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x-IV_mathan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6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A" sz="3600" dirty="0">
                  <a:solidFill>
                    <a:srgbClr val="002060"/>
                  </a:solidFill>
                </a:endParaRPr>
              </a:p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𝑦𝑧</m:t>
                        </m:r>
                      </m:sub>
                    </m:sSub>
                    <m:r>
                      <a:rPr lang="en-CA" sz="36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36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x-IV_mathan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x-IV_mathan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x-IV_mathan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x-IV_mathan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A" sz="3600" dirty="0">
                  <a:solidFill>
                    <a:srgbClr val="002060"/>
                  </a:solidFill>
                </a:endParaRPr>
              </a:p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𝑧𝑥</m:t>
                        </m:r>
                      </m:sub>
                    </m:sSub>
                    <m:r>
                      <a:rPr lang="en-CA" sz="36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36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x-IV_mathan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x-IV_mathan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x-IV_mathan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x-IV_mathan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x-IV_mathan" sz="3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A" sz="3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894583B-F208-0729-1DEB-8CD4DE948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6" y="1566083"/>
                <a:ext cx="3885615" cy="51029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772F544-050C-7B75-9562-6B36BF48B577}"/>
                  </a:ext>
                </a:extLst>
              </p:cNvPr>
              <p:cNvSpPr txBox="1"/>
              <p:nvPr/>
            </p:nvSpPr>
            <p:spPr>
              <a:xfrm>
                <a:off x="4018360" y="-142883"/>
                <a:ext cx="8144144" cy="1088503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CA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CA" sz="6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CA" sz="6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772F544-050C-7B75-9562-6B36BF48B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360" y="-142883"/>
                <a:ext cx="8144144" cy="10885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76F7967-C2BB-63FC-8789-DD7B99732C14}"/>
              </a:ext>
            </a:extLst>
          </p:cNvPr>
          <p:cNvCxnSpPr>
            <a:cxnSpLocks/>
          </p:cNvCxnSpPr>
          <p:nvPr/>
        </p:nvCxnSpPr>
        <p:spPr>
          <a:xfrm flipV="1">
            <a:off x="3817622" y="0"/>
            <a:ext cx="0" cy="6859463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CF0F05-0B3D-8201-75A1-134932C50586}"/>
                  </a:ext>
                </a:extLst>
              </p:cNvPr>
              <p:cNvSpPr txBox="1"/>
              <p:nvPr/>
            </p:nvSpPr>
            <p:spPr>
              <a:xfrm>
                <a:off x="233660" y="0"/>
                <a:ext cx="335372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b="1" u="sng" dirty="0"/>
                  <a:t>Lie Algebra</a:t>
                </a:r>
                <a:r>
                  <a:rPr lang="en-GB" sz="4800" b="1" dirty="0"/>
                  <a:t> </a:t>
                </a:r>
                <a14:m>
                  <m:oMath xmlns:m="http://schemas.openxmlformats.org/officeDocument/2006/math">
                    <m:r>
                      <a:rPr lang="en-CA" sz="4800" b="1" i="1" smtClean="0">
                        <a:latin typeface="Cambria Math" panose="02040503050406030204" pitchFamily="18" charset="0"/>
                      </a:rPr>
                      <m:t>𝔰𝔬</m:t>
                    </m:r>
                    <m:d>
                      <m:dPr>
                        <m:ctrlPr>
                          <a:rPr lang="en-CA" sz="4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CF0F05-0B3D-8201-75A1-134932C50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60" y="0"/>
                <a:ext cx="3353729" cy="1569660"/>
              </a:xfrm>
              <a:prstGeom prst="rect">
                <a:avLst/>
              </a:prstGeom>
              <a:blipFill>
                <a:blip r:embed="rId5"/>
                <a:stretch>
                  <a:fillRect l="-2727" t="-8560" r="-27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53E456B9-1007-10F1-760D-C70B3D15E31A}"/>
              </a:ext>
            </a:extLst>
          </p:cNvPr>
          <p:cNvGrpSpPr/>
          <p:nvPr/>
        </p:nvGrpSpPr>
        <p:grpSpPr>
          <a:xfrm>
            <a:off x="4018360" y="929658"/>
            <a:ext cx="8275241" cy="1768933"/>
            <a:chOff x="4018360" y="929658"/>
            <a:chExt cx="8275241" cy="17689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AD0750D1-CFC4-5792-38B9-A73F383E1126}"/>
                    </a:ext>
                  </a:extLst>
                </p:cNvPr>
                <p:cNvSpPr txBox="1"/>
                <p:nvPr/>
              </p:nvSpPr>
              <p:spPr>
                <a:xfrm>
                  <a:off x="4995500" y="1331550"/>
                  <a:ext cx="7298101" cy="1367041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7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7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7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CA" sz="7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sub>
                            </m:sSub>
                            <m:r>
                              <a:rPr lang="en-CA" sz="7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CA" sz="7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7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CA" sz="7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</m:sub>
                            </m:sSub>
                          </m:e>
                        </m:d>
                        <m:r>
                          <a:rPr lang="en-CA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CA" sz="7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7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7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𝑧𝑥</m:t>
                            </m:r>
                          </m:sub>
                        </m:sSub>
                      </m:oMath>
                    </m:oMathPara>
                  </a14:m>
                  <a:endParaRPr lang="en-CA" sz="7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AD0750D1-CFC4-5792-38B9-A73F383E11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5500" y="1331550"/>
                  <a:ext cx="7298101" cy="136704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910F13C0-91FB-75BF-7FF4-2DD9163E9ECE}"/>
                </a:ext>
              </a:extLst>
            </p:cNvPr>
            <p:cNvSpPr/>
            <p:nvPr/>
          </p:nvSpPr>
          <p:spPr>
            <a:xfrm rot="5400000">
              <a:off x="6698143" y="-1750125"/>
              <a:ext cx="578873" cy="5938440"/>
            </a:xfrm>
            <a:prstGeom prst="righ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1CDA40-C292-A128-0DB8-7F6F56175F4B}"/>
                  </a:ext>
                </a:extLst>
              </p:cNvPr>
              <p:cNvSpPr txBox="1"/>
              <p:nvPr/>
            </p:nvSpPr>
            <p:spPr>
              <a:xfrm>
                <a:off x="3942292" y="3446566"/>
                <a:ext cx="5515418" cy="3279359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6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1CDA40-C292-A128-0DB8-7F6F56175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292" y="3446566"/>
                <a:ext cx="5515418" cy="32793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13894A-C439-38E0-BA6B-D494F3E9A926}"/>
                  </a:ext>
                </a:extLst>
              </p:cNvPr>
              <p:cNvSpPr txBox="1"/>
              <p:nvPr/>
            </p:nvSpPr>
            <p:spPr>
              <a:xfrm>
                <a:off x="9457710" y="4012128"/>
                <a:ext cx="2734290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b="1" i="1" smtClean="0">
                          <a:latin typeface="Cambria Math" panose="02040503050406030204" pitchFamily="18" charset="0"/>
                        </a:rPr>
                        <m:t>𝔰𝔬</m:t>
                      </m:r>
                      <m:d>
                        <m:dPr>
                          <m:ctrlPr>
                            <a:rPr lang="en-CA" sz="6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  <a:p>
                <a:pPr algn="ctr"/>
                <a:r>
                  <a:rPr lang="en-CA" sz="3600" dirty="0"/>
                  <a:t>commutation relations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13894A-C439-38E0-BA6B-D494F3E9A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710" y="4012128"/>
                <a:ext cx="2734290" cy="2123658"/>
              </a:xfrm>
              <a:prstGeom prst="rect">
                <a:avLst/>
              </a:prstGeom>
              <a:blipFill>
                <a:blip r:embed="rId8"/>
                <a:stretch>
                  <a:fillRect l="-5791" r="-9577" b="-974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7B2B319-77D5-A2CF-2E50-F49C62FDB355}"/>
              </a:ext>
            </a:extLst>
          </p:cNvPr>
          <p:cNvSpPr txBox="1"/>
          <p:nvPr/>
        </p:nvSpPr>
        <p:spPr>
          <a:xfrm>
            <a:off x="3521270" y="2512635"/>
            <a:ext cx="41819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5000" dirty="0"/>
              <a:t>commutator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2727B0-C336-1D03-530F-B234AE2EA1A0}"/>
              </a:ext>
            </a:extLst>
          </p:cNvPr>
          <p:cNvSpPr txBox="1"/>
          <p:nvPr/>
        </p:nvSpPr>
        <p:spPr>
          <a:xfrm>
            <a:off x="7140016" y="2493736"/>
            <a:ext cx="35178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5000" dirty="0"/>
              <a:t>(Lie Bracket)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103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6" grpId="0"/>
      <p:bldP spid="9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B30D02-9BA1-DAAD-ACC6-24026C4BA6CA}"/>
              </a:ext>
            </a:extLst>
          </p:cNvPr>
          <p:cNvSpPr txBox="1"/>
          <p:nvPr/>
        </p:nvSpPr>
        <p:spPr>
          <a:xfrm>
            <a:off x="88491" y="88491"/>
            <a:ext cx="112972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u="sng" dirty="0"/>
              <a:t>More Abstract Definition of Lie Bracket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8E9ADE-FC24-A01A-C6CA-B2B64200AAF2}"/>
                  </a:ext>
                </a:extLst>
              </p:cNvPr>
              <p:cNvSpPr txBox="1"/>
              <p:nvPr/>
            </p:nvSpPr>
            <p:spPr>
              <a:xfrm>
                <a:off x="88491" y="5638513"/>
                <a:ext cx="5948516" cy="1015663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CA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CA" sz="6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CA" sz="6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6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𝐵𝐴</m:t>
                      </m:r>
                    </m:oMath>
                  </m:oMathPara>
                </a14:m>
                <a:endParaRPr lang="en-CA" sz="6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8E9ADE-FC24-A01A-C6CA-B2B64200A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1" y="5638513"/>
                <a:ext cx="5948516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E062EE6-11A1-58A3-2771-6DC7953007DD}"/>
              </a:ext>
            </a:extLst>
          </p:cNvPr>
          <p:cNvSpPr txBox="1"/>
          <p:nvPr/>
        </p:nvSpPr>
        <p:spPr>
          <a:xfrm>
            <a:off x="6096001" y="5332584"/>
            <a:ext cx="609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800" dirty="0">
                <a:solidFill>
                  <a:srgbClr val="FF0000"/>
                </a:solidFill>
              </a:rPr>
              <a:t>Matrix commutator satisfies these relations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CC3F38-9F6A-7CFF-9603-495507359FDF}"/>
              </a:ext>
            </a:extLst>
          </p:cNvPr>
          <p:cNvGrpSpPr/>
          <p:nvPr/>
        </p:nvGrpSpPr>
        <p:grpSpPr>
          <a:xfrm>
            <a:off x="176979" y="1108943"/>
            <a:ext cx="9724106" cy="1323439"/>
            <a:chOff x="176979" y="1108943"/>
            <a:chExt cx="9724106" cy="13234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3066DA5-0710-E85F-97B2-653220F92EA4}"/>
                    </a:ext>
                  </a:extLst>
                </p:cNvPr>
                <p:cNvSpPr txBox="1"/>
                <p:nvPr/>
              </p:nvSpPr>
              <p:spPr>
                <a:xfrm>
                  <a:off x="5039032" y="1108943"/>
                  <a:ext cx="4862053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CA" sz="8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3066DA5-0710-E85F-97B2-653220F92E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9032" y="1108943"/>
                  <a:ext cx="4862053" cy="132343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FD26DE-D591-156F-9393-8F4DB6BC2A09}"/>
                </a:ext>
              </a:extLst>
            </p:cNvPr>
            <p:cNvSpPr txBox="1"/>
            <p:nvPr/>
          </p:nvSpPr>
          <p:spPr>
            <a:xfrm>
              <a:off x="176979" y="1300552"/>
              <a:ext cx="48620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6000" dirty="0"/>
                <a:t>1. Alternating: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8333862-17A0-04CF-DBA7-4F30FA61E3AE}"/>
              </a:ext>
            </a:extLst>
          </p:cNvPr>
          <p:cNvGrpSpPr/>
          <p:nvPr/>
        </p:nvGrpSpPr>
        <p:grpSpPr>
          <a:xfrm>
            <a:off x="0" y="2413337"/>
            <a:ext cx="12192000" cy="2122626"/>
            <a:chOff x="0" y="2413337"/>
            <a:chExt cx="12192000" cy="21226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7C31B9E-BE30-B0ED-21E0-6A6B4CE63150}"/>
                    </a:ext>
                  </a:extLst>
                </p:cNvPr>
                <p:cNvSpPr txBox="1"/>
                <p:nvPr/>
              </p:nvSpPr>
              <p:spPr>
                <a:xfrm>
                  <a:off x="0" y="3401422"/>
                  <a:ext cx="12192000" cy="11345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CA" sz="6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6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CA" sz="6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CA" sz="6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d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CA" sz="6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CA" sz="6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CA" sz="6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7C31B9E-BE30-B0ED-21E0-6A6B4CE631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3401422"/>
                  <a:ext cx="12192000" cy="113454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3EB0A6-3041-AE25-A2F8-02A0AA67A661}"/>
                </a:ext>
              </a:extLst>
            </p:cNvPr>
            <p:cNvSpPr txBox="1"/>
            <p:nvPr/>
          </p:nvSpPr>
          <p:spPr>
            <a:xfrm>
              <a:off x="176979" y="2413337"/>
              <a:ext cx="586002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6000" dirty="0"/>
                <a:t>2. Jacobi Identity:</a:t>
              </a: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A80421-30FE-C022-6495-6280D6B8E454}"/>
              </a:ext>
            </a:extLst>
          </p:cNvPr>
          <p:cNvCxnSpPr>
            <a:cxnSpLocks/>
          </p:cNvCxnSpPr>
          <p:nvPr/>
        </p:nvCxnSpPr>
        <p:spPr>
          <a:xfrm>
            <a:off x="0" y="4969779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7B0F8B8-4419-5610-EE92-7C91FAC2EA3F}"/>
              </a:ext>
            </a:extLst>
          </p:cNvPr>
          <p:cNvGrpSpPr/>
          <p:nvPr/>
        </p:nvGrpSpPr>
        <p:grpSpPr>
          <a:xfrm>
            <a:off x="3106993" y="4535963"/>
            <a:ext cx="6037008" cy="1041967"/>
            <a:chOff x="3106993" y="4535963"/>
            <a:chExt cx="6037008" cy="1041967"/>
          </a:xfrm>
        </p:grpSpPr>
        <p:sp>
          <p:nvSpPr>
            <p:cNvPr id="13" name="Arrow: Up 12">
              <a:extLst>
                <a:ext uri="{FF2B5EF4-FFF2-40B4-BE49-F238E27FC236}">
                  <a16:creationId xmlns:a16="http://schemas.microsoft.com/office/drawing/2014/main" id="{B39B51E6-2C85-CC60-A7B4-CFA45A95160A}"/>
                </a:ext>
              </a:extLst>
            </p:cNvPr>
            <p:cNvSpPr/>
            <p:nvPr/>
          </p:nvSpPr>
          <p:spPr>
            <a:xfrm>
              <a:off x="8495072" y="4535963"/>
              <a:ext cx="648929" cy="1041967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Arrow: Up 13">
              <a:extLst>
                <a:ext uri="{FF2B5EF4-FFF2-40B4-BE49-F238E27FC236}">
                  <a16:creationId xmlns:a16="http://schemas.microsoft.com/office/drawing/2014/main" id="{5AA4D9FF-85CF-4254-A4CB-44A72E122F59}"/>
                </a:ext>
              </a:extLst>
            </p:cNvPr>
            <p:cNvSpPr/>
            <p:nvPr/>
          </p:nvSpPr>
          <p:spPr>
            <a:xfrm>
              <a:off x="3106993" y="4535963"/>
              <a:ext cx="648929" cy="1041967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6379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025660-9E08-84FD-521C-60ECDB7CAC60}"/>
                  </a:ext>
                </a:extLst>
              </p:cNvPr>
              <p:cNvSpPr txBox="1"/>
              <p:nvPr/>
            </p:nvSpPr>
            <p:spPr>
              <a:xfrm>
                <a:off x="3235741" y="114300"/>
                <a:ext cx="4148427" cy="2429319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4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CA" sz="4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CA" sz="44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  <m: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e>
                      </m:d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</m:oMath>
                  </m:oMathPara>
                </a14:m>
                <a:endParaRPr lang="en-CA" sz="4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025660-9E08-84FD-521C-60ECDB7CA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741" y="114300"/>
                <a:ext cx="4148427" cy="24293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53DD66-D0F3-9AE0-EDBD-10C90C6EF13E}"/>
                  </a:ext>
                </a:extLst>
              </p:cNvPr>
              <p:cNvSpPr txBox="1"/>
              <p:nvPr/>
            </p:nvSpPr>
            <p:spPr>
              <a:xfrm>
                <a:off x="0" y="197444"/>
                <a:ext cx="3235741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b="1" i="1" smtClean="0">
                          <a:latin typeface="Cambria Math" panose="02040503050406030204" pitchFamily="18" charset="0"/>
                        </a:rPr>
                        <m:t>𝔰𝔬</m:t>
                      </m:r>
                      <m:d>
                        <m:dPr>
                          <m:ctrlPr>
                            <a:rPr lang="en-CA" sz="6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  <a:p>
                <a:pPr algn="ctr"/>
                <a:r>
                  <a:rPr lang="en-CA" sz="4000" dirty="0"/>
                  <a:t>commutation relations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53DD66-D0F3-9AE0-EDBD-10C90C6EF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7444"/>
                <a:ext cx="3235741" cy="2246769"/>
              </a:xfrm>
              <a:prstGeom prst="rect">
                <a:avLst/>
              </a:prstGeom>
              <a:blipFill>
                <a:blip r:embed="rId4"/>
                <a:stretch>
                  <a:fillRect l="-2260" r="-6026" b="-1056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CF3A2D-435E-02BF-2F08-F9A45F9ECBAF}"/>
              </a:ext>
            </a:extLst>
          </p:cNvPr>
          <p:cNvCxnSpPr>
            <a:cxnSpLocks/>
          </p:cNvCxnSpPr>
          <p:nvPr/>
        </p:nvCxnSpPr>
        <p:spPr>
          <a:xfrm>
            <a:off x="0" y="2727289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ACAB725-EB66-563A-93D1-A9A9247EDE3C}"/>
                  </a:ext>
                </a:extLst>
              </p:cNvPr>
              <p:cNvSpPr txBox="1"/>
              <p:nvPr/>
            </p:nvSpPr>
            <p:spPr>
              <a:xfrm>
                <a:off x="8090851" y="87954"/>
                <a:ext cx="2741707" cy="2424895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↔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4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↔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4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↔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sz="4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ACAB725-EB66-563A-93D1-A9A9247ED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0851" y="87954"/>
                <a:ext cx="2741707" cy="24248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8272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53DD66-D0F3-9AE0-EDBD-10C90C6EF13E}"/>
                  </a:ext>
                </a:extLst>
              </p:cNvPr>
              <p:cNvSpPr txBox="1"/>
              <p:nvPr/>
            </p:nvSpPr>
            <p:spPr>
              <a:xfrm>
                <a:off x="0" y="197444"/>
                <a:ext cx="3235741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b="1" i="1" smtClean="0">
                          <a:latin typeface="Cambria Math" panose="02040503050406030204" pitchFamily="18" charset="0"/>
                        </a:rPr>
                        <m:t>𝔰𝔬</m:t>
                      </m:r>
                      <m:d>
                        <m:dPr>
                          <m:ctrlPr>
                            <a:rPr lang="en-CA" sz="6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  <a:p>
                <a:pPr algn="ctr"/>
                <a:r>
                  <a:rPr lang="en-CA" sz="4000" dirty="0"/>
                  <a:t>commutation relations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53DD66-D0F3-9AE0-EDBD-10C90C6EF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7444"/>
                <a:ext cx="3235741" cy="2246769"/>
              </a:xfrm>
              <a:prstGeom prst="rect">
                <a:avLst/>
              </a:prstGeom>
              <a:blipFill>
                <a:blip r:embed="rId3"/>
                <a:stretch>
                  <a:fillRect l="-2260" r="-6026" b="-1056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AD8B60C-1D4D-7229-9470-D4325851B367}"/>
              </a:ext>
            </a:extLst>
          </p:cNvPr>
          <p:cNvSpPr txBox="1"/>
          <p:nvPr/>
        </p:nvSpPr>
        <p:spPr>
          <a:xfrm>
            <a:off x="20593" y="2664863"/>
            <a:ext cx="40661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000" dirty="0"/>
              <a:t>General Lie Algebra: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73C4E6-135A-4316-A831-4B7CDFD9AE72}"/>
                  </a:ext>
                </a:extLst>
              </p:cNvPr>
              <p:cNvSpPr txBox="1"/>
              <p:nvPr/>
            </p:nvSpPr>
            <p:spPr>
              <a:xfrm>
                <a:off x="3998206" y="2908870"/>
                <a:ext cx="5762010" cy="1368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7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72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7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7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7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CA" sz="7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73C4E6-135A-4316-A831-4B7CDFD9A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206" y="2908870"/>
                <a:ext cx="5762010" cy="13687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7C444C-D3E3-1338-96E0-E03F84B23F23}"/>
                  </a:ext>
                </a:extLst>
              </p:cNvPr>
              <p:cNvSpPr txBox="1"/>
              <p:nvPr/>
            </p:nvSpPr>
            <p:spPr>
              <a:xfrm>
                <a:off x="3998206" y="4563010"/>
                <a:ext cx="8193794" cy="14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7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72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72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72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A" sz="72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7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7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CA" sz="7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CA" sz="7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CA" sz="72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7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CA" sz="7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CA" sz="72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CA" sz="72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CA" sz="72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7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7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7C444C-D3E3-1338-96E0-E03F84B23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206" y="4563010"/>
                <a:ext cx="8193794" cy="14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CF3A2D-435E-02BF-2F08-F9A45F9ECBAF}"/>
              </a:ext>
            </a:extLst>
          </p:cNvPr>
          <p:cNvCxnSpPr>
            <a:cxnSpLocks/>
          </p:cNvCxnSpPr>
          <p:nvPr/>
        </p:nvCxnSpPr>
        <p:spPr>
          <a:xfrm>
            <a:off x="0" y="2727289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D3D109-A41D-AC90-66C5-F89045C98EFD}"/>
              </a:ext>
            </a:extLst>
          </p:cNvPr>
          <p:cNvGrpSpPr/>
          <p:nvPr/>
        </p:nvGrpSpPr>
        <p:grpSpPr>
          <a:xfrm>
            <a:off x="4086697" y="5846717"/>
            <a:ext cx="6519901" cy="970235"/>
            <a:chOff x="4086697" y="5755207"/>
            <a:chExt cx="6519901" cy="97023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119973-CADB-BE49-BFC4-DAF5B6A6FBF1}"/>
                </a:ext>
              </a:extLst>
            </p:cNvPr>
            <p:cNvSpPr txBox="1"/>
            <p:nvPr/>
          </p:nvSpPr>
          <p:spPr>
            <a:xfrm>
              <a:off x="4086697" y="5863668"/>
              <a:ext cx="564670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000" dirty="0">
                  <a:solidFill>
                    <a:srgbClr val="C04E00"/>
                  </a:solidFill>
                </a:rPr>
                <a:t>structure coefficients</a:t>
              </a:r>
            </a:p>
          </p:txBody>
        </p:sp>
        <p:sp>
          <p:nvSpPr>
            <p:cNvPr id="13" name="Arrow: Up 12">
              <a:extLst>
                <a:ext uri="{FF2B5EF4-FFF2-40B4-BE49-F238E27FC236}">
                  <a16:creationId xmlns:a16="http://schemas.microsoft.com/office/drawing/2014/main" id="{5E49CCBC-D432-8DB7-9403-19DAC9F527D1}"/>
                </a:ext>
              </a:extLst>
            </p:cNvPr>
            <p:cNvSpPr/>
            <p:nvPr/>
          </p:nvSpPr>
          <p:spPr>
            <a:xfrm>
              <a:off x="9760216" y="5755207"/>
              <a:ext cx="846382" cy="923329"/>
            </a:xfrm>
            <a:prstGeom prst="upArrow">
              <a:avLst/>
            </a:prstGeom>
            <a:solidFill>
              <a:srgbClr val="FF6600"/>
            </a:solidFill>
            <a:ln w="38100">
              <a:solidFill>
                <a:srgbClr val="C04E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4BB20A-5EDC-C62B-BC60-823FAC650075}"/>
                  </a:ext>
                </a:extLst>
              </p:cNvPr>
              <p:cNvSpPr txBox="1"/>
              <p:nvPr/>
            </p:nvSpPr>
            <p:spPr>
              <a:xfrm>
                <a:off x="3235741" y="113394"/>
                <a:ext cx="3717509" cy="2400657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5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sz="5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5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CA" sz="5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5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CA" sz="5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5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sz="5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5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CA" sz="5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5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5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CA" sz="5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5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5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5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CA" sz="5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5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CA" sz="5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5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5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4BB20A-5EDC-C62B-BC60-823FAC650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741" y="113394"/>
                <a:ext cx="3717509" cy="24006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BBD1F1-485B-0D00-4A95-A447E82D157F}"/>
                  </a:ext>
                </a:extLst>
              </p:cNvPr>
              <p:cNvSpPr txBox="1"/>
              <p:nvPr/>
            </p:nvSpPr>
            <p:spPr>
              <a:xfrm>
                <a:off x="8090851" y="87954"/>
                <a:ext cx="2741707" cy="2424895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↔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4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↔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4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↔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sz="4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BBD1F1-485B-0D00-4A95-A447E82D1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0851" y="87954"/>
                <a:ext cx="2741707" cy="24248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7F3DFD-97D7-86AC-1920-85BF79AF4A31}"/>
                  </a:ext>
                </a:extLst>
              </p:cNvPr>
              <p:cNvSpPr txBox="1"/>
              <p:nvPr/>
            </p:nvSpPr>
            <p:spPr>
              <a:xfrm>
                <a:off x="223661" y="4547091"/>
                <a:ext cx="3634763" cy="218521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400" dirty="0"/>
                  <a:t>set of basis generators: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GB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7F3DFD-97D7-86AC-1920-85BF79AF4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61" y="4547091"/>
                <a:ext cx="3634763" cy="2185214"/>
              </a:xfrm>
              <a:prstGeom prst="rect">
                <a:avLst/>
              </a:prstGeom>
              <a:blipFill>
                <a:blip r:embed="rId10"/>
                <a:stretch>
                  <a:fillRect t="-4945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1754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53DD66-D0F3-9AE0-EDBD-10C90C6EF13E}"/>
                  </a:ext>
                </a:extLst>
              </p:cNvPr>
              <p:cNvSpPr txBox="1"/>
              <p:nvPr/>
            </p:nvSpPr>
            <p:spPr>
              <a:xfrm>
                <a:off x="0" y="197444"/>
                <a:ext cx="3235741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b="1" i="1" smtClean="0">
                          <a:latin typeface="Cambria Math" panose="02040503050406030204" pitchFamily="18" charset="0"/>
                        </a:rPr>
                        <m:t>𝔰𝔬</m:t>
                      </m:r>
                      <m:d>
                        <m:dPr>
                          <m:ctrlPr>
                            <a:rPr lang="en-CA" sz="6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  <a:p>
                <a:pPr algn="ctr"/>
                <a:r>
                  <a:rPr lang="en-CA" sz="4000" dirty="0"/>
                  <a:t>commutation relations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53DD66-D0F3-9AE0-EDBD-10C90C6EF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7444"/>
                <a:ext cx="3235741" cy="2246769"/>
              </a:xfrm>
              <a:prstGeom prst="rect">
                <a:avLst/>
              </a:prstGeom>
              <a:blipFill>
                <a:blip r:embed="rId3"/>
                <a:stretch>
                  <a:fillRect l="-2260" r="-6026" b="-1056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AD8B60C-1D4D-7229-9470-D4325851B367}"/>
              </a:ext>
            </a:extLst>
          </p:cNvPr>
          <p:cNvSpPr txBox="1"/>
          <p:nvPr/>
        </p:nvSpPr>
        <p:spPr>
          <a:xfrm>
            <a:off x="20593" y="2664863"/>
            <a:ext cx="40661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000" dirty="0"/>
              <a:t>General Lie Algebra: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73C4E6-135A-4316-A831-4B7CDFD9AE72}"/>
                  </a:ext>
                </a:extLst>
              </p:cNvPr>
              <p:cNvSpPr txBox="1"/>
              <p:nvPr/>
            </p:nvSpPr>
            <p:spPr>
              <a:xfrm>
                <a:off x="3998206" y="2908870"/>
                <a:ext cx="5762010" cy="1368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7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72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7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72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7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CA" sz="7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73C4E6-135A-4316-A831-4B7CDFD9A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206" y="2908870"/>
                <a:ext cx="5762010" cy="13687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7C444C-D3E3-1338-96E0-E03F84B23F23}"/>
                  </a:ext>
                </a:extLst>
              </p:cNvPr>
              <p:cNvSpPr txBox="1"/>
              <p:nvPr/>
            </p:nvSpPr>
            <p:spPr>
              <a:xfrm>
                <a:off x="3998206" y="4563010"/>
                <a:ext cx="8193794" cy="14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7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72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72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72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A" sz="72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7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7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CA" sz="7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CA" sz="7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CA" sz="72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7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CA" sz="7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CA" sz="72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CA" sz="72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CA" sz="72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7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7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7C444C-D3E3-1338-96E0-E03F84B23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206" y="4563010"/>
                <a:ext cx="8193794" cy="14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CF3A2D-435E-02BF-2F08-F9A45F9ECBAF}"/>
              </a:ext>
            </a:extLst>
          </p:cNvPr>
          <p:cNvCxnSpPr>
            <a:cxnSpLocks/>
          </p:cNvCxnSpPr>
          <p:nvPr/>
        </p:nvCxnSpPr>
        <p:spPr>
          <a:xfrm>
            <a:off x="0" y="2727289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D3D109-A41D-AC90-66C5-F89045C98EFD}"/>
              </a:ext>
            </a:extLst>
          </p:cNvPr>
          <p:cNvGrpSpPr/>
          <p:nvPr/>
        </p:nvGrpSpPr>
        <p:grpSpPr>
          <a:xfrm>
            <a:off x="4086697" y="5846717"/>
            <a:ext cx="6519901" cy="970235"/>
            <a:chOff x="4086697" y="5755207"/>
            <a:chExt cx="6519901" cy="97023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119973-CADB-BE49-BFC4-DAF5B6A6FBF1}"/>
                </a:ext>
              </a:extLst>
            </p:cNvPr>
            <p:cNvSpPr txBox="1"/>
            <p:nvPr/>
          </p:nvSpPr>
          <p:spPr>
            <a:xfrm>
              <a:off x="4086697" y="5863668"/>
              <a:ext cx="564670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000" dirty="0">
                  <a:solidFill>
                    <a:srgbClr val="C04E00"/>
                  </a:solidFill>
                </a:rPr>
                <a:t>structure coefficients</a:t>
              </a:r>
            </a:p>
          </p:txBody>
        </p:sp>
        <p:sp>
          <p:nvSpPr>
            <p:cNvPr id="13" name="Arrow: Up 12">
              <a:extLst>
                <a:ext uri="{FF2B5EF4-FFF2-40B4-BE49-F238E27FC236}">
                  <a16:creationId xmlns:a16="http://schemas.microsoft.com/office/drawing/2014/main" id="{5E49CCBC-D432-8DB7-9403-19DAC9F527D1}"/>
                </a:ext>
              </a:extLst>
            </p:cNvPr>
            <p:cNvSpPr/>
            <p:nvPr/>
          </p:nvSpPr>
          <p:spPr>
            <a:xfrm>
              <a:off x="9760216" y="5755207"/>
              <a:ext cx="846382" cy="923329"/>
            </a:xfrm>
            <a:prstGeom prst="upArrow">
              <a:avLst/>
            </a:prstGeom>
            <a:solidFill>
              <a:srgbClr val="FF6600"/>
            </a:solidFill>
            <a:ln w="38100">
              <a:solidFill>
                <a:srgbClr val="C04E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4BB20A-5EDC-C62B-BC60-823FAC650075}"/>
                  </a:ext>
                </a:extLst>
              </p:cNvPr>
              <p:cNvSpPr txBox="1"/>
              <p:nvPr/>
            </p:nvSpPr>
            <p:spPr>
              <a:xfrm>
                <a:off x="3235741" y="113394"/>
                <a:ext cx="3717509" cy="2400657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5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sz="5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5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CA" sz="5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5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CA" sz="5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5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sz="5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5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CA" sz="5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5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5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CA" sz="5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5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5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5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CA" sz="5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5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CA" sz="5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5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5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4BB20A-5EDC-C62B-BC60-823FAC650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741" y="113394"/>
                <a:ext cx="3717509" cy="24006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BBD1F1-485B-0D00-4A95-A447E82D157F}"/>
                  </a:ext>
                </a:extLst>
              </p:cNvPr>
              <p:cNvSpPr txBox="1"/>
              <p:nvPr/>
            </p:nvSpPr>
            <p:spPr>
              <a:xfrm>
                <a:off x="8090851" y="87954"/>
                <a:ext cx="2741707" cy="2424895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↔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4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↔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4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↔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sz="4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BBD1F1-485B-0D00-4A95-A447E82D1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0851" y="87954"/>
                <a:ext cx="2741707" cy="24248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7F3DFD-97D7-86AC-1920-85BF79AF4A31}"/>
                  </a:ext>
                </a:extLst>
              </p:cNvPr>
              <p:cNvSpPr txBox="1"/>
              <p:nvPr/>
            </p:nvSpPr>
            <p:spPr>
              <a:xfrm>
                <a:off x="223661" y="4547091"/>
                <a:ext cx="3634763" cy="218521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400" dirty="0"/>
                  <a:t>set of basis generators: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GB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7F3DFD-97D7-86AC-1920-85BF79AF4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61" y="4547091"/>
                <a:ext cx="3634763" cy="2185214"/>
              </a:xfrm>
              <a:prstGeom prst="rect">
                <a:avLst/>
              </a:prstGeom>
              <a:blipFill>
                <a:blip r:embed="rId10"/>
                <a:stretch>
                  <a:fillRect t="-4945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9818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4D2071C-52A2-97D9-86E5-E620141CB921}"/>
              </a:ext>
            </a:extLst>
          </p:cNvPr>
          <p:cNvSpPr/>
          <p:nvPr/>
        </p:nvSpPr>
        <p:spPr>
          <a:xfrm>
            <a:off x="8441176" y="3754881"/>
            <a:ext cx="2544428" cy="811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025660-9E08-84FD-521C-60ECDB7CAC60}"/>
                  </a:ext>
                </a:extLst>
              </p:cNvPr>
              <p:cNvSpPr txBox="1"/>
              <p:nvPr/>
            </p:nvSpPr>
            <p:spPr>
              <a:xfrm>
                <a:off x="3235741" y="113394"/>
                <a:ext cx="3717509" cy="2400657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5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sz="5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5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CA" sz="5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5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CA" sz="5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5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sz="5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5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CA" sz="5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5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5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CA" sz="5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5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5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5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CA" sz="5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5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CA" sz="5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5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5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025660-9E08-84FD-521C-60ECDB7CA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741" y="113394"/>
                <a:ext cx="3717509" cy="240065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53DD66-D0F3-9AE0-EDBD-10C90C6EF13E}"/>
                  </a:ext>
                </a:extLst>
              </p:cNvPr>
              <p:cNvSpPr txBox="1"/>
              <p:nvPr/>
            </p:nvSpPr>
            <p:spPr>
              <a:xfrm>
                <a:off x="0" y="197444"/>
                <a:ext cx="3235741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b="1" i="1" smtClean="0">
                          <a:latin typeface="Cambria Math" panose="02040503050406030204" pitchFamily="18" charset="0"/>
                        </a:rPr>
                        <m:t>𝔰𝔬</m:t>
                      </m:r>
                      <m:d>
                        <m:dPr>
                          <m:ctrlPr>
                            <a:rPr lang="en-CA" sz="6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  <a:p>
                <a:pPr algn="ctr"/>
                <a:r>
                  <a:rPr lang="en-CA" sz="4000" dirty="0"/>
                  <a:t>commutation relations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53DD66-D0F3-9AE0-EDBD-10C90C6EF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7444"/>
                <a:ext cx="3235741" cy="2246769"/>
              </a:xfrm>
              <a:prstGeom prst="rect">
                <a:avLst/>
              </a:prstGeom>
              <a:blipFill>
                <a:blip r:embed="rId4"/>
                <a:stretch>
                  <a:fillRect l="-2260" r="-6026" b="-1056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7C444C-D3E3-1338-96E0-E03F84B23F23}"/>
                  </a:ext>
                </a:extLst>
              </p:cNvPr>
              <p:cNvSpPr txBox="1"/>
              <p:nvPr/>
            </p:nvSpPr>
            <p:spPr>
              <a:xfrm>
                <a:off x="0" y="2595067"/>
                <a:ext cx="8193794" cy="14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7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72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72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72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A" sz="72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7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7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CA" sz="7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CA" sz="7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CA" sz="72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7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CA" sz="7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CA" sz="72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CA" sz="72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CA" sz="72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7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7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7C444C-D3E3-1338-96E0-E03F84B23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95067"/>
                <a:ext cx="8193794" cy="14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6B2B68CE-AEF9-280E-F66C-3DA3FBF9CB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17870" y="4068425"/>
              <a:ext cx="9472917" cy="167335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157639">
                      <a:extLst>
                        <a:ext uri="{9D8B030D-6E8A-4147-A177-3AD203B41FA5}">
                          <a16:colId xmlns:a16="http://schemas.microsoft.com/office/drawing/2014/main" val="3712731646"/>
                        </a:ext>
                      </a:extLst>
                    </a:gridCol>
                    <a:gridCol w="3157639">
                      <a:extLst>
                        <a:ext uri="{9D8B030D-6E8A-4147-A177-3AD203B41FA5}">
                          <a16:colId xmlns:a16="http://schemas.microsoft.com/office/drawing/2014/main" val="3706075269"/>
                        </a:ext>
                      </a:extLst>
                    </a:gridCol>
                    <a:gridCol w="3157639">
                      <a:extLst>
                        <a:ext uri="{9D8B030D-6E8A-4147-A177-3AD203B41FA5}">
                          <a16:colId xmlns:a16="http://schemas.microsoft.com/office/drawing/2014/main" val="2341959642"/>
                        </a:ext>
                      </a:extLst>
                    </a:gridCol>
                  </a:tblGrid>
                  <a:tr h="79599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CA" sz="48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48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n-CA" sz="48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</m:t>
                                    </m:r>
                                    <m:r>
                                      <a:rPr lang="en-GB" sz="48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  <m:r>
                                  <a:rPr lang="en-CA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CA" sz="48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48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  <m:sup>
                                    <m:r>
                                      <a:rPr lang="en-CA" sz="48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</m:t>
                                    </m:r>
                                    <m:r>
                                      <a:rPr lang="en-GB" sz="48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CA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CA" sz="48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48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  <m:sup>
                                    <m:r>
                                      <a:rPr lang="en-CA" sz="48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</m:t>
                                    </m:r>
                                    <m:r>
                                      <a:rPr lang="en-GB" sz="48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en-CA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5010755"/>
                      </a:ext>
                    </a:extLst>
                  </a:tr>
                  <a:tr h="79599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Sup>
                                  <m:sSubSupPr>
                                    <m:ctrlPr>
                                      <a:rPr lang="en-CA" sz="48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48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CA" sz="48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</m:t>
                                    </m:r>
                                    <m:r>
                                      <a:rPr lang="en-GB" sz="48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Sup>
                                  <m:sSubSupPr>
                                    <m:ctrlPr>
                                      <a:rPr lang="en-CA" sz="48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48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  <m:sup>
                                    <m:r>
                                      <a:rPr lang="en-CA" sz="48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</m:t>
                                    </m:r>
                                    <m:r>
                                      <a:rPr lang="en-GB" sz="48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Sup>
                                  <m:sSubSupPr>
                                    <m:ctrlPr>
                                      <a:rPr lang="en-CA" sz="48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48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  <m:sup>
                                    <m:r>
                                      <a:rPr lang="en-CA" sz="48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</m:t>
                                    </m:r>
                                    <m:r>
                                      <a:rPr lang="en-GB" sz="48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4142698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6B2B68CE-AEF9-280E-F66C-3DA3FBF9CB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6669265"/>
                  </p:ext>
                </p:extLst>
              </p:nvPr>
            </p:nvGraphicFramePr>
            <p:xfrm>
              <a:off x="1617870" y="4068425"/>
              <a:ext cx="9472917" cy="167335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157639">
                      <a:extLst>
                        <a:ext uri="{9D8B030D-6E8A-4147-A177-3AD203B41FA5}">
                          <a16:colId xmlns:a16="http://schemas.microsoft.com/office/drawing/2014/main" val="3712731646"/>
                        </a:ext>
                      </a:extLst>
                    </a:gridCol>
                    <a:gridCol w="3157639">
                      <a:extLst>
                        <a:ext uri="{9D8B030D-6E8A-4147-A177-3AD203B41FA5}">
                          <a16:colId xmlns:a16="http://schemas.microsoft.com/office/drawing/2014/main" val="3706075269"/>
                        </a:ext>
                      </a:extLst>
                    </a:gridCol>
                    <a:gridCol w="3157639">
                      <a:extLst>
                        <a:ext uri="{9D8B030D-6E8A-4147-A177-3AD203B41FA5}">
                          <a16:colId xmlns:a16="http://schemas.microsoft.com/office/drawing/2014/main" val="2341959642"/>
                        </a:ext>
                      </a:extLst>
                    </a:gridCol>
                  </a:tblGrid>
                  <a:tr h="8366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93" t="-725" r="-200579" b="-100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000" t="-725" r="-100193" b="-100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0386" t="-725" r="-386" b="-100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010755"/>
                      </a:ext>
                    </a:extLst>
                  </a:tr>
                  <a:tr h="8366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193" t="-101460" r="-200579" b="-14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100000" t="-101460" r="-100193" b="-14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200386" t="-101460" r="-386" b="-14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426981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6940C09-DBA9-E4C0-8F41-D02F53A82B7C}"/>
                  </a:ext>
                </a:extLst>
              </p:cNvPr>
              <p:cNvSpPr txBox="1"/>
              <p:nvPr/>
            </p:nvSpPr>
            <p:spPr>
              <a:xfrm>
                <a:off x="8282286" y="3017071"/>
                <a:ext cx="3545922" cy="97385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48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CA" sz="48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6940C09-DBA9-E4C0-8F41-D02F53A82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2286" y="3017071"/>
                <a:ext cx="3545922" cy="9738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6BA0FA-054E-A316-9693-40E0E59785B9}"/>
                  </a:ext>
                </a:extLst>
              </p:cNvPr>
              <p:cNvSpPr txBox="1"/>
              <p:nvPr/>
            </p:nvSpPr>
            <p:spPr>
              <a:xfrm>
                <a:off x="3531124" y="5783086"/>
                <a:ext cx="5646408" cy="1084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5400" dirty="0"/>
                  <a:t>All other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A" sz="5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5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CA" sz="5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CA" sz="5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CA" sz="5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6BA0FA-054E-A316-9693-40E0E5978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124" y="5783086"/>
                <a:ext cx="5646408" cy="1084079"/>
              </a:xfrm>
              <a:prstGeom prst="rect">
                <a:avLst/>
              </a:prstGeom>
              <a:blipFill>
                <a:blip r:embed="rId8"/>
                <a:stretch>
                  <a:fillRect l="-2373" t="-8989" b="-2528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FB3644-28FB-6B81-FA4F-15AB1C895D0C}"/>
                  </a:ext>
                </a:extLst>
              </p:cNvPr>
              <p:cNvSpPr txBox="1"/>
              <p:nvPr/>
            </p:nvSpPr>
            <p:spPr>
              <a:xfrm>
                <a:off x="8090851" y="87954"/>
                <a:ext cx="2741707" cy="2424895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↔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4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↔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4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↔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sz="4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FB3644-28FB-6B81-FA4F-15AB1C895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0851" y="87954"/>
                <a:ext cx="2741707" cy="242489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3132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4F02B8-7482-0179-A296-649CCF3EC4AC}"/>
                  </a:ext>
                </a:extLst>
              </p:cNvPr>
              <p:cNvSpPr txBox="1"/>
              <p:nvPr/>
            </p:nvSpPr>
            <p:spPr>
              <a:xfrm>
                <a:off x="257174" y="177164"/>
                <a:ext cx="11538586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b="1" u="sng" dirty="0"/>
                  <a:t>Group</a:t>
                </a:r>
                <a:r>
                  <a:rPr lang="en-GB" sz="4800" dirty="0"/>
                  <a:t> = set of elements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sz="4800" dirty="0"/>
                  <a:t> that can be combined together with an operation </a:t>
                </a:r>
                <a14:m>
                  <m:oMath xmlns:m="http://schemas.openxmlformats.org/officeDocument/2006/math">
                    <m:r>
                      <a:rPr lang="en-GB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</m:oMath>
                </a14:m>
                <a:endParaRPr lang="en-CA" sz="48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CA" sz="4800" u="sng" dirty="0"/>
                  <a:t>closure</a:t>
                </a:r>
                <a:r>
                  <a:rPr lang="en-CA" sz="4800" dirty="0"/>
                  <a:t>: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  ⇒  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CA" sz="48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CA" sz="4800" u="sng" dirty="0"/>
                  <a:t>associativity</a:t>
                </a:r>
                <a:r>
                  <a:rPr lang="en-CA" sz="4800" dirty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∘</m:t>
                    </m:r>
                    <m:d>
                      <m:d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CA" sz="48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CA" sz="4800" u="sng" dirty="0"/>
                  <a:t>identity</a:t>
                </a:r>
                <a:r>
                  <a:rPr lang="en-CA" sz="4800" dirty="0"/>
                  <a:t>: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.   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CA" sz="48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CA" sz="4800" u="sng" dirty="0"/>
                  <a:t>inverses</a:t>
                </a:r>
                <a:r>
                  <a:rPr lang="en-CA" sz="4800" dirty="0"/>
                  <a:t>: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,   ∃</m:t>
                    </m:r>
                    <m:sSup>
                      <m:sSup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GB" sz="4800" b="0" i="1" dirty="0">
                  <a:latin typeface="Cambria Math" panose="02040503050406030204" pitchFamily="18" charset="0"/>
                </a:endParaRPr>
              </a:p>
              <a:p>
                <a:r>
                  <a:rPr lang="en-GB" sz="4800" b="0" dirty="0"/>
                  <a:t>                     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∘</m:t>
                    </m:r>
                    <m:sSup>
                      <m:sSup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4F02B8-7482-0179-A296-649CCF3EC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4" y="177164"/>
                <a:ext cx="11538586" cy="5262979"/>
              </a:xfrm>
              <a:prstGeom prst="rect">
                <a:avLst/>
              </a:prstGeom>
              <a:blipFill>
                <a:blip r:embed="rId3"/>
                <a:stretch>
                  <a:fillRect l="-2377" t="-254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A376591-8860-2A5B-676F-E332AE0849A2}"/>
              </a:ext>
            </a:extLst>
          </p:cNvPr>
          <p:cNvSpPr txBox="1"/>
          <p:nvPr/>
        </p:nvSpPr>
        <p:spPr>
          <a:xfrm>
            <a:off x="257174" y="5440143"/>
            <a:ext cx="115385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u="sng" dirty="0"/>
              <a:t>Lie Group</a:t>
            </a:r>
            <a:r>
              <a:rPr lang="en-GB" sz="6600" dirty="0"/>
              <a:t> = continuous group</a:t>
            </a:r>
            <a:endParaRPr lang="en-CA" sz="6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61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4D2071C-52A2-97D9-86E5-E620141CB921}"/>
              </a:ext>
            </a:extLst>
          </p:cNvPr>
          <p:cNvSpPr/>
          <p:nvPr/>
        </p:nvSpPr>
        <p:spPr>
          <a:xfrm>
            <a:off x="8441176" y="3754881"/>
            <a:ext cx="2544428" cy="811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025660-9E08-84FD-521C-60ECDB7CAC60}"/>
                  </a:ext>
                </a:extLst>
              </p:cNvPr>
              <p:cNvSpPr txBox="1"/>
              <p:nvPr/>
            </p:nvSpPr>
            <p:spPr>
              <a:xfrm>
                <a:off x="3235741" y="113394"/>
                <a:ext cx="3717509" cy="2400657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5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sz="5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5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CA" sz="5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5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CA" sz="5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5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sz="5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5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CA" sz="5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5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5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CA" sz="5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5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5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5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CA" sz="5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5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CA" sz="5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5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5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5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025660-9E08-84FD-521C-60ECDB7CA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741" y="113394"/>
                <a:ext cx="3717509" cy="24006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53DD66-D0F3-9AE0-EDBD-10C90C6EF13E}"/>
                  </a:ext>
                </a:extLst>
              </p:cNvPr>
              <p:cNvSpPr txBox="1"/>
              <p:nvPr/>
            </p:nvSpPr>
            <p:spPr>
              <a:xfrm>
                <a:off x="0" y="197444"/>
                <a:ext cx="3235741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b="1" i="1" smtClean="0">
                          <a:latin typeface="Cambria Math" panose="02040503050406030204" pitchFamily="18" charset="0"/>
                        </a:rPr>
                        <m:t>𝔰𝔬</m:t>
                      </m:r>
                      <m:d>
                        <m:dPr>
                          <m:ctrlPr>
                            <a:rPr lang="en-CA" sz="6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CA" sz="6000" dirty="0"/>
              </a:p>
              <a:p>
                <a:pPr algn="ctr"/>
                <a:r>
                  <a:rPr lang="en-CA" sz="4000" dirty="0"/>
                  <a:t>commutation relations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53DD66-D0F3-9AE0-EDBD-10C90C6EF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7444"/>
                <a:ext cx="3235741" cy="2246769"/>
              </a:xfrm>
              <a:prstGeom prst="rect">
                <a:avLst/>
              </a:prstGeom>
              <a:blipFill>
                <a:blip r:embed="rId4"/>
                <a:stretch>
                  <a:fillRect l="-2260" r="-6026" b="-1056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7C444C-D3E3-1338-96E0-E03F84B23F23}"/>
                  </a:ext>
                </a:extLst>
              </p:cNvPr>
              <p:cNvSpPr txBox="1"/>
              <p:nvPr/>
            </p:nvSpPr>
            <p:spPr>
              <a:xfrm>
                <a:off x="0" y="2595067"/>
                <a:ext cx="8193794" cy="14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7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72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72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72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A" sz="72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7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7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CA" sz="7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CA" sz="7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CA" sz="72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7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CA" sz="7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CA" sz="72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CA" sz="72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CA" sz="72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CA" sz="72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7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7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7C444C-D3E3-1338-96E0-E03F84B23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95067"/>
                <a:ext cx="8193794" cy="14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6940C09-DBA9-E4C0-8F41-D02F53A82B7C}"/>
                  </a:ext>
                </a:extLst>
              </p:cNvPr>
              <p:cNvSpPr txBox="1"/>
              <p:nvPr/>
            </p:nvSpPr>
            <p:spPr>
              <a:xfrm>
                <a:off x="8282286" y="3017071"/>
                <a:ext cx="3545922" cy="97385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48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CA" sz="48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CA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6940C09-DBA9-E4C0-8F41-D02F53A82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2286" y="3017071"/>
                <a:ext cx="3545922" cy="9738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FB3644-28FB-6B81-FA4F-15AB1C895D0C}"/>
                  </a:ext>
                </a:extLst>
              </p:cNvPr>
              <p:cNvSpPr txBox="1"/>
              <p:nvPr/>
            </p:nvSpPr>
            <p:spPr>
              <a:xfrm>
                <a:off x="8090851" y="87954"/>
                <a:ext cx="2741707" cy="2424895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↔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4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↔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4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GB" sz="4800" i="1">
                          <a:latin typeface="Cambria Math" panose="02040503050406030204" pitchFamily="18" charset="0"/>
                        </a:rPr>
                        <m:t>↔</m:t>
                      </m:r>
                      <m:sSub>
                        <m:sSubPr>
                          <m:ctrlP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sz="4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FB3644-28FB-6B81-FA4F-15AB1C895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0851" y="87954"/>
                <a:ext cx="2741707" cy="24248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B32E19-70DD-D6B2-0840-670D66B6FC17}"/>
                  </a:ext>
                </a:extLst>
              </p:cNvPr>
              <p:cNvSpPr txBox="1"/>
              <p:nvPr/>
            </p:nvSpPr>
            <p:spPr>
              <a:xfrm>
                <a:off x="-7920" y="4090766"/>
                <a:ext cx="5617938" cy="1422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8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CA" sz="8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sz="8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GB" sz="8000" b="0" i="1" smtClean="0">
                                <a:solidFill>
                                  <a:srgbClr val="AA45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8000" b="0" i="1" smtClean="0">
                                <a:solidFill>
                                  <a:srgbClr val="AA450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GB" sz="8000" b="0" i="1" smtClean="0">
                                <a:solidFill>
                                  <a:srgbClr val="AA4500"/>
                                </a:solidFill>
                                <a:latin typeface="Cambria Math" panose="02040503050406030204" pitchFamily="18" charset="0"/>
                              </a:rPr>
                              <m:t>𝑖𝑗𝑘</m:t>
                            </m:r>
                          </m:sub>
                        </m:sSub>
                        <m:r>
                          <a:rPr lang="en-CA" sz="80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CA" sz="8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8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8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B32E19-70DD-D6B2-0840-670D66B6F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920" y="4090766"/>
                <a:ext cx="5617938" cy="14225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1812FB2D-F3BE-A115-C11C-4454846C31E6}"/>
              </a:ext>
            </a:extLst>
          </p:cNvPr>
          <p:cNvGrpSpPr/>
          <p:nvPr/>
        </p:nvGrpSpPr>
        <p:grpSpPr>
          <a:xfrm>
            <a:off x="5784656" y="4198926"/>
            <a:ext cx="6436022" cy="2556606"/>
            <a:chOff x="5639516" y="4198926"/>
            <a:chExt cx="6436022" cy="25566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342D05E-71E1-5FE1-474C-ACB80DFD4D1F}"/>
                    </a:ext>
                  </a:extLst>
                </p:cNvPr>
                <p:cNvSpPr txBox="1"/>
                <p:nvPr/>
              </p:nvSpPr>
              <p:spPr>
                <a:xfrm>
                  <a:off x="5639516" y="4213440"/>
                  <a:ext cx="3286599" cy="24505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800" i="1" smtClean="0">
                                <a:solidFill>
                                  <a:srgbClr val="AA45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AA450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AA4500"/>
                                </a:solidFill>
                                <a:latin typeface="Cambria Math" panose="02040503050406030204" pitchFamily="18" charset="0"/>
                              </a:rPr>
                              <m:t>𝑖𝑗𝑘</m:t>
                            </m:r>
                          </m:sub>
                        </m:sSub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342D05E-71E1-5FE1-474C-ACB80DFD4D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9516" y="4213440"/>
                  <a:ext cx="3286599" cy="245054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7D98F0E-81E7-94D6-9B90-5F813E185453}"/>
                </a:ext>
              </a:extLst>
            </p:cNvPr>
            <p:cNvSpPr txBox="1"/>
            <p:nvPr/>
          </p:nvSpPr>
          <p:spPr>
            <a:xfrm>
              <a:off x="8803803" y="4406349"/>
              <a:ext cx="32658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/>
                <a:t>even permutation</a:t>
              </a:r>
              <a:endParaRPr lang="en-CA" sz="32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2A56456-6F2B-A2AD-5FD5-11ABFF72845B}"/>
                </a:ext>
              </a:extLst>
            </p:cNvPr>
            <p:cNvSpPr txBox="1"/>
            <p:nvPr/>
          </p:nvSpPr>
          <p:spPr>
            <a:xfrm>
              <a:off x="8809653" y="5126224"/>
              <a:ext cx="32658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/>
                <a:t>odd permutation</a:t>
              </a:r>
              <a:endParaRPr lang="en-CA" sz="32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D48E0F-19A7-09B4-1D51-16E0403AEA7A}"/>
                </a:ext>
              </a:extLst>
            </p:cNvPr>
            <p:cNvSpPr txBox="1"/>
            <p:nvPr/>
          </p:nvSpPr>
          <p:spPr>
            <a:xfrm>
              <a:off x="8854015" y="5924489"/>
              <a:ext cx="30191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/>
                <a:t>repeated indices</a:t>
              </a:r>
              <a:endParaRPr lang="en-CA" sz="32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E3A1DD3-FE29-2E78-28D2-06C4754015BD}"/>
                </a:ext>
              </a:extLst>
            </p:cNvPr>
            <p:cNvSpPr/>
            <p:nvPr/>
          </p:nvSpPr>
          <p:spPr>
            <a:xfrm>
              <a:off x="5675558" y="4198926"/>
              <a:ext cx="6226627" cy="255660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3C3FC20-A8F7-8504-6BF3-399A5397E4D7}"/>
              </a:ext>
            </a:extLst>
          </p:cNvPr>
          <p:cNvGrpSpPr/>
          <p:nvPr/>
        </p:nvGrpSpPr>
        <p:grpSpPr>
          <a:xfrm>
            <a:off x="202760" y="5219159"/>
            <a:ext cx="5617938" cy="1690917"/>
            <a:chOff x="202760" y="5219159"/>
            <a:chExt cx="5617938" cy="169091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FF254B-22AE-7E68-87CA-F9CC92C41F9B}"/>
                </a:ext>
              </a:extLst>
            </p:cNvPr>
            <p:cNvSpPr txBox="1"/>
            <p:nvPr/>
          </p:nvSpPr>
          <p:spPr>
            <a:xfrm>
              <a:off x="202760" y="5586637"/>
              <a:ext cx="561793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>
                  <a:solidFill>
                    <a:srgbClr val="AA4500"/>
                  </a:solidFill>
                </a:rPr>
                <a:t>anti-symmetric symbol</a:t>
              </a:r>
            </a:p>
            <a:p>
              <a:pPr algn="ctr"/>
              <a:r>
                <a:rPr lang="en-GB" sz="4000" dirty="0">
                  <a:solidFill>
                    <a:srgbClr val="AA4500"/>
                  </a:solidFill>
                </a:rPr>
                <a:t>(Levi-Civita symbol)</a:t>
              </a:r>
              <a:endParaRPr lang="en-CA" sz="4000" dirty="0">
                <a:solidFill>
                  <a:srgbClr val="AA45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CB62F2A-9779-85EF-A207-3F457CF7D0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9370" y="5219159"/>
              <a:ext cx="342790" cy="526490"/>
            </a:xfrm>
            <a:prstGeom prst="straightConnector1">
              <a:avLst/>
            </a:prstGeom>
            <a:ln w="114300">
              <a:solidFill>
                <a:srgbClr val="AA45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86300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A597FD-55E6-3118-E3A3-FAD734D719BF}"/>
                  </a:ext>
                </a:extLst>
              </p:cNvPr>
              <p:cNvSpPr txBox="1"/>
              <p:nvPr/>
            </p:nvSpPr>
            <p:spPr>
              <a:xfrm>
                <a:off x="8907769" y="237162"/>
                <a:ext cx="292938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b="1" u="sng" dirty="0"/>
                  <a:t>Lie Group</a:t>
                </a:r>
                <a:r>
                  <a:rPr lang="en-GB" sz="4800" b="1" dirty="0"/>
                  <a:t> </a:t>
                </a:r>
                <a14:m>
                  <m:oMath xmlns:m="http://schemas.openxmlformats.org/officeDocument/2006/math">
                    <m:r>
                      <a:rPr lang="en-CA" sz="4800" b="1" i="1" smtClean="0">
                        <a:latin typeface="Cambria Math" panose="02040503050406030204" pitchFamily="18" charset="0"/>
                      </a:rPr>
                      <m:t>𝑺𝑶</m:t>
                    </m:r>
                    <m:d>
                      <m:dPr>
                        <m:ctrlPr>
                          <a:rPr lang="en-CA" sz="4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A597FD-55E6-3118-E3A3-FAD734D71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7769" y="237162"/>
                <a:ext cx="2929389" cy="1569660"/>
              </a:xfrm>
              <a:prstGeom prst="rect">
                <a:avLst/>
              </a:prstGeom>
              <a:blipFill>
                <a:blip r:embed="rId4"/>
                <a:stretch>
                  <a:fillRect l="-4158" t="-8560" r="-436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3C2A24-11CE-7E10-EFA3-47653761DB55}"/>
                  </a:ext>
                </a:extLst>
              </p:cNvPr>
              <p:cNvSpPr txBox="1"/>
              <p:nvPr/>
            </p:nvSpPr>
            <p:spPr>
              <a:xfrm>
                <a:off x="-1" y="177164"/>
                <a:ext cx="400050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b="1" u="sng" dirty="0"/>
                  <a:t>Lie Algebra</a:t>
                </a:r>
                <a:r>
                  <a:rPr lang="en-GB" sz="4800" b="1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CA" sz="4800" b="1" i="1" smtClean="0">
                        <a:latin typeface="Cambria Math" panose="02040503050406030204" pitchFamily="18" charset="0"/>
                      </a:rPr>
                      <m:t>𝔰𝔬</m:t>
                    </m:r>
                    <m:d>
                      <m:dPr>
                        <m:ctrlPr>
                          <a:rPr lang="en-CA" sz="4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r>
                  <a:rPr lang="en-CA" sz="4800" dirty="0"/>
                  <a:t> </a:t>
                </a:r>
                <a:r>
                  <a:rPr lang="en-CA" sz="3500" dirty="0"/>
                  <a:t>(generators)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3C2A24-11CE-7E10-EFA3-47653761DB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77164"/>
                <a:ext cx="4000501" cy="1569660"/>
              </a:xfrm>
              <a:prstGeom prst="rect">
                <a:avLst/>
              </a:prstGeom>
              <a:blipFill>
                <a:blip r:embed="rId5"/>
                <a:stretch>
                  <a:fillRect t="-8527" r="-3811" b="-1085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4A300087-CC12-D70B-20D6-270C540B5E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9844091"/>
                  </p:ext>
                </p:extLst>
              </p:nvPr>
            </p:nvGraphicFramePr>
            <p:xfrm>
              <a:off x="245660" y="1864866"/>
              <a:ext cx="11809473" cy="430166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439236">
                      <a:extLst>
                        <a:ext uri="{9D8B030D-6E8A-4147-A177-3AD203B41FA5}">
                          <a16:colId xmlns:a16="http://schemas.microsoft.com/office/drawing/2014/main" val="3848474611"/>
                        </a:ext>
                      </a:extLst>
                    </a:gridCol>
                    <a:gridCol w="3452883">
                      <a:extLst>
                        <a:ext uri="{9D8B030D-6E8A-4147-A177-3AD203B41FA5}">
                          <a16:colId xmlns:a16="http://schemas.microsoft.com/office/drawing/2014/main" val="3463171579"/>
                        </a:ext>
                      </a:extLst>
                    </a:gridCol>
                    <a:gridCol w="4917354">
                      <a:extLst>
                        <a:ext uri="{9D8B030D-6E8A-4147-A177-3AD203B41FA5}">
                          <a16:colId xmlns:a16="http://schemas.microsoft.com/office/drawing/2014/main" val="276074284"/>
                        </a:ext>
                      </a:extLst>
                    </a:gridCol>
                  </a:tblGrid>
                  <a:tr h="140631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36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3600" b="0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x-IV_mathan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x-IV_matha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x-IV_mathan" sz="280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x-IV_mathan" sz="28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x-IV_mathan" sz="28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x-IV_mathan" sz="28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x-IV_mathan" sz="28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endParaRPr lang="en-CA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5400" b="0" i="1" smtClean="0">
                                    <a:latin typeface="Cambria Math" panose="02040503050406030204" pitchFamily="18" charset="0"/>
                                  </a:rPr>
                                  <m:t>⇒</m:t>
                                </m:r>
                                <m:sSup>
                                  <m:sSupPr>
                                    <m:ctrlPr>
                                      <a:rPr lang="en-CA" sz="5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5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x-IV_mathan" sz="5400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sSub>
                                      <m:sSubPr>
                                        <m:ctrlPr>
                                          <a:rPr lang="en-CA" sz="540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54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CA" sz="54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𝑥𝑦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CA" sz="5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54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8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CA" sz="2800" b="0" i="1" smtClean="0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CA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x-IV_mathan" sz="280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  <m:r>
                                  <a:rPr lang="en-CA" sz="2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x-IV_matha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x-IV_matha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func>
                                            <m:funcPr>
                                              <m:ctrlPr>
                                                <a:rPr lang="x-IV_mathan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28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2800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x-IV_mathan" sz="280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x-IV_mathan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28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2800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x-IV_mathan" sz="28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func>
                                            <m:funcPr>
                                              <m:ctrlPr>
                                                <a:rPr lang="x-IV_mathan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28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2800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x-IV_mathan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28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2800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x-IV_mathan" sz="28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x-IV_mathan" sz="28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28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280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2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531159236"/>
                      </a:ext>
                    </a:extLst>
                  </a:tr>
                  <a:tr h="89748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36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3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3600" b="0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x-IV_mathan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x-IV_matha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GB" sz="2800" b="0" i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x-IV_mathan" sz="28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x-IV_mathan" sz="28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x-IV_mathan" sz="28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x-IV_mathan" sz="280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x-IV_mathan" sz="28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endParaRPr lang="en-CA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5400" b="0" i="1" smtClean="0">
                                    <a:latin typeface="Cambria Math" panose="02040503050406030204" pitchFamily="18" charset="0"/>
                                  </a:rPr>
                                  <m:t>⇒</m:t>
                                </m:r>
                                <m:sSup>
                                  <m:sSupPr>
                                    <m:ctrlPr>
                                      <a:rPr lang="en-CA" sz="5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5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x-IV_mathan" sz="5400" smtClean="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sSub>
                                      <m:sSubPr>
                                        <m:ctrlPr>
                                          <a:rPr lang="en-CA" sz="54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5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CA" sz="5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𝑦𝑧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CA" sz="5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54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x-IV_mathan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x-IV_mathan" sz="280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x-IV_mathan" sz="2800"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x-IV_matha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x-IV_mathan" sz="2800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  <m:r>
                                  <a:rPr lang="x-IV_mathan" sz="280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x-IV_matha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x-IV_matha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x-IV_mathan" sz="280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x-IV_mathan" sz="28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x-IV_mathan" sz="28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x-IV_mathan" sz="28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x-IV_mathan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28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2800">
                                                  <a:solidFill>
                                                    <a:schemeClr val="accent6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x-IV_mathan" sz="280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x-IV_mathan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28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2800">
                                                  <a:solidFill>
                                                    <a:schemeClr val="accent6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x-IV_mathan" sz="280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x-IV_mathan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28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2800">
                                                  <a:solidFill>
                                                    <a:schemeClr val="accent6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x-IV_mathan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x-IV_mathan" sz="28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x-IV_mathan" sz="2800">
                                                  <a:solidFill>
                                                    <a:schemeClr val="accent6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2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283102001"/>
                      </a:ext>
                    </a:extLst>
                  </a:tr>
                  <a:tr h="89748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36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CA" sz="3600" b="0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x-IV_mathan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x-IV_matha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x-IV_mathan" sz="28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x-IV_mathan" sz="28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x-IV_mathan" sz="28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x-IV_mathan" sz="28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endParaRPr lang="en-CA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5400" b="0" i="1" smtClean="0">
                                    <a:latin typeface="Cambria Math" panose="02040503050406030204" pitchFamily="18" charset="0"/>
                                  </a:rPr>
                                  <m:t>⇒</m:t>
                                </m:r>
                                <m:sSup>
                                  <m:sSupPr>
                                    <m:ctrlPr>
                                      <a:rPr lang="en-CA" sz="5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5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x-IV_mathan" sz="540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  <m:sSub>
                                      <m:sSubPr>
                                        <m:ctrlPr>
                                          <a:rPr lang="en-CA" sz="540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5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GB" sz="5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𝑧𝑥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CA" sz="5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CA" sz="54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x-IV_mathan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x-IV_mathan" sz="280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x-IV_mathan" sz="2800"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x-IV_mathan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x-IV_mathan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  <m:r>
                                <a:rPr lang="x-IV_mathan" sz="28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x-IV_mathan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x-IV_matha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unc>
                                          <m:funcPr>
                                            <m:ctrlPr>
                                              <a:rPr lang="x-IV_mathan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x-IV_mathan" sz="280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x-IV_mathan" sz="280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𝜓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x-IV_mathan" sz="28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unc>
                                          <m:funcPr>
                                            <m:ctrlPr>
                                              <a:rPr lang="x-IV_mathan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x-IV_mathan" sz="28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x-IV_mathan" sz="280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𝜓</m:t>
                                            </m:r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r>
                                          <a:rPr lang="x-IV_mathan" sz="28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x-IV_mathan" sz="28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x-IV_mathan" sz="28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func>
                                          <m:funcPr>
                                            <m:ctrlPr>
                                              <a:rPr lang="x-IV_mathan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a:rPr lang="x-IV_mathan" sz="280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x-IV_mathan" sz="280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x-IV_mathan" sz="280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𝜓</m:t>
                                            </m:r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x-IV_mathan" sz="28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func>
                                          <m:funcPr>
                                            <m:ctrlPr>
                                              <a:rPr lang="x-IV_mathan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x-IV_mathan" sz="2800"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a:rPr lang="x-IV_mathan" sz="280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𝜓</m:t>
                                            </m:r>
                                          </m:e>
                                        </m:func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CA" sz="2800" dirty="0">
                              <a:solidFill>
                                <a:srgbClr val="002060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7460557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4A300087-CC12-D70B-20D6-270C540B5E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9844091"/>
                  </p:ext>
                </p:extLst>
              </p:nvPr>
            </p:nvGraphicFramePr>
            <p:xfrm>
              <a:off x="245660" y="1864866"/>
              <a:ext cx="11809473" cy="401870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439236">
                      <a:extLst>
                        <a:ext uri="{9D8B030D-6E8A-4147-A177-3AD203B41FA5}">
                          <a16:colId xmlns:a16="http://schemas.microsoft.com/office/drawing/2014/main" val="3848474611"/>
                        </a:ext>
                      </a:extLst>
                    </a:gridCol>
                    <a:gridCol w="3452883">
                      <a:extLst>
                        <a:ext uri="{9D8B030D-6E8A-4147-A177-3AD203B41FA5}">
                          <a16:colId xmlns:a16="http://schemas.microsoft.com/office/drawing/2014/main" val="3463171579"/>
                        </a:ext>
                      </a:extLst>
                    </a:gridCol>
                    <a:gridCol w="4917354">
                      <a:extLst>
                        <a:ext uri="{9D8B030D-6E8A-4147-A177-3AD203B41FA5}">
                          <a16:colId xmlns:a16="http://schemas.microsoft.com/office/drawing/2014/main" val="276074284"/>
                        </a:ext>
                      </a:extLst>
                    </a:gridCol>
                  </a:tblGrid>
                  <a:tr h="14063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77" t="-433" r="-243972" b="-1870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99647" t="-433" r="-142681" b="-1870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6"/>
                          <a:stretch>
                            <a:fillRect l="-140273" t="-433" r="-248" b="-1870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1159236"/>
                      </a:ext>
                    </a:extLst>
                  </a:tr>
                  <a:tr h="13061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77" t="-107907" r="-243972" b="-1009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99647" t="-107907" r="-142681" b="-1009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6"/>
                          <a:stretch>
                            <a:fillRect l="-140273" t="-107907" r="-248" b="-1009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3102001"/>
                      </a:ext>
                    </a:extLst>
                  </a:tr>
                  <a:tr h="13061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77" t="-207907" r="-243972" b="-9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99647" t="-207907" r="-142681" b="-9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6"/>
                          <a:stretch>
                            <a:fillRect l="-140273" t="-207907" r="-248" b="-9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6055747"/>
                      </a:ext>
                    </a:extLst>
                  </a:tr>
                </a:tbl>
              </a:graphicData>
            </a:graphic>
          </p:graphicFrame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7746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AE5DB7E-C27A-877B-AD33-64AEA943305B}"/>
                  </a:ext>
                </a:extLst>
              </p:cNvPr>
              <p:cNvSpPr txBox="1"/>
              <p:nvPr/>
            </p:nvSpPr>
            <p:spPr>
              <a:xfrm>
                <a:off x="3345795" y="119501"/>
                <a:ext cx="5500410" cy="209371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8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8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8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8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8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GB" sz="8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8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GB" sz="8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  <m:r>
                      <a:rPr lang="en-GB" sz="8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8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AE5DB7E-C27A-877B-AD33-64AEA9433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795" y="119501"/>
                <a:ext cx="5500410" cy="20937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741450C-F9F4-C072-3FCD-A36FDC4AB2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8329218"/>
                  </p:ext>
                </p:extLst>
              </p:nvPr>
            </p:nvGraphicFramePr>
            <p:xfrm>
              <a:off x="342899" y="2324821"/>
              <a:ext cx="11506201" cy="457358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506201">
                      <a:extLst>
                        <a:ext uri="{9D8B030D-6E8A-4147-A177-3AD203B41FA5}">
                          <a16:colId xmlns:a16="http://schemas.microsoft.com/office/drawing/2014/main" val="3848474611"/>
                        </a:ext>
                      </a:extLst>
                    </a:gridCol>
                  </a:tblGrid>
                  <a:tr h="145852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CA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CA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num>
                                        <m:den>
                                          <m:r>
                                            <a:rPr lang="en-CA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x-IV_mathan" sz="2800" smtClean="0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den>
                                      </m:f>
                                      <m:sSub>
                                        <m:sSubPr>
                                          <m:ctrlPr>
                                            <a:rPr lang="en-CA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CA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𝑥𝑦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CA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x-IV_mathan" sz="2800" smtClean="0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GB" sz="280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</m:sSub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x-IV_mathan" sz="2800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x-IV_mathan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x-IV_mathan" sz="28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x-IV_mathan" sz="28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x-IV_mathan" sz="2800" smtClean="0"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x-IV_mathan" sz="2800" smtClean="0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  <m:e>
                                            <m:r>
                                              <a:rPr lang="x-IV_mathan" sz="2800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x-IV_mathan" sz="28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x-IV_mathan" sz="2800" smtClean="0"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x-IV_mathan" sz="2800" smtClean="0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  <m:e>
                                            <m:r>
                                              <a:rPr lang="x-IV_mathan" sz="2800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x-IV_mathan" sz="28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x-IV_mathan" sz="2800" smtClean="0"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x-IV_mathan" sz="2800" smtClean="0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x-IV_mathan" sz="28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x-IV_mathan" sz="2800" smtClean="0"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x-IV_mathan" sz="2800" smtClean="0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  <m:e>
                                            <m:r>
                                              <a:rPr lang="x-IV_mathan" sz="2800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x-IV_mathan" sz="2800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x-IV_mathan" sz="2800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x-IV_mathan" sz="2800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  <m:sub>
                                  <m:r>
                                    <a:rPr lang="en-GB" sz="280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</m:sSub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x-IV_mathan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x-IV_mathan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x-IV_mathan" sz="2800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x-IV_mathan" sz="28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x-IV_mathan" sz="28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x-IV_mathan" sz="28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x-IV_mathan" sz="28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CA" sz="2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A" sz="2800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31159236"/>
                      </a:ext>
                    </a:extLst>
                  </a:tr>
                  <a:tr h="145852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CA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CA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num>
                                        <m:den>
                                          <m:r>
                                            <a:rPr lang="en-CA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x-IV_mathan" sz="2800" smtClean="0">
                                              <a:solidFill>
                                                <a:schemeClr val="accent6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den>
                                      </m:f>
                                      <m:sSub>
                                        <m:sSubPr>
                                          <m:ctrlPr>
                                            <a:rPr lang="x-IV_mathan" sz="28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x-IV_mathan" sz="2800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x-IV_mathan" sz="2800" smtClean="0">
                                              <a:latin typeface="Cambria Math" panose="02040503050406030204" pitchFamily="18" charset="0"/>
                                            </a:rPr>
                                            <m:t>𝑦𝑧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x-IV_mathan" sz="28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x-IV_mathan" sz="2800" smtClean="0">
                                              <a:solidFill>
                                                <a:schemeClr val="accent6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x-IV_mathan" sz="2800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</m:sSub>
                              <m:r>
                                <a:rPr lang="x-IV_mathan" sz="280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x-IV_mathan" sz="2800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CA" sz="2800" b="0" i="1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x-IV_mathan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x-IV_mathan" sz="28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x-IV_mathan" sz="2800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x-IV_mathan" sz="2800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x-IV_mathan" sz="2800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x-IV_mathan" sz="2800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x-IV_mathan" sz="28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x-IV_mathan" sz="2800" smtClean="0"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x-IV_mathan" sz="2800" smtClean="0">
                                                    <a:solidFill>
                                                      <a:schemeClr val="accent6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e>
                                            </m:func>
                                          </m:e>
                                          <m:e>
                                            <m:r>
                                              <a:rPr lang="x-IV_mathan" sz="2800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x-IV_mathan" sz="28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x-IV_mathan" sz="2800" smtClean="0"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x-IV_mathan" sz="2800" smtClean="0">
                                                    <a:solidFill>
                                                      <a:schemeClr val="accent6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e>
                                            </m:func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x-IV_mathan" sz="2800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x-IV_mathan" sz="28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x-IV_mathan" sz="2800" smtClean="0"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x-IV_mathan" sz="2800" smtClean="0">
                                                    <a:solidFill>
                                                      <a:schemeClr val="accent6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e>
                                            </m:func>
                                          </m: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x-IV_mathan" sz="28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x-IV_mathan" sz="2800" smtClean="0"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x-IV_mathan" sz="2800" smtClean="0">
                                                    <a:solidFill>
                                                      <a:schemeClr val="accent6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𝜙</m:t>
                                                </m:r>
                                              </m:e>
                                            </m:func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  <m:sub>
                                  <m:r>
                                    <a:rPr lang="x-IV_mathan" sz="2800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</m:sSub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x-IV_mathan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x-IV_mathan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GB" sz="2800" b="0" i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x-IV_mathan" sz="28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x-IV_mathan" sz="28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x-IV_mathan" sz="28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x-IV_mathan" sz="280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x-IV_mathan" sz="28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CA" sz="2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</m:oMath>
                          </a14:m>
                          <a:r>
                            <a:rPr lang="x-IV_mathan" sz="28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</a:rPr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83102001"/>
                      </a:ext>
                    </a:extLst>
                  </a:tr>
                  <a:tr h="145852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CA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CA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CA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num>
                                        <m:den>
                                          <m:r>
                                            <a:rPr lang="en-CA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x-IV_mathan" sz="28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den>
                                      </m:f>
                                      <m:sSub>
                                        <m:sSubPr>
                                          <m:ctrlPr>
                                            <a:rPr lang="x-IV_mathan" sz="28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x-IV_mathan" sz="2800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x-IV_mathan" sz="2800" smtClean="0">
                                              <a:latin typeface="Cambria Math" panose="02040503050406030204" pitchFamily="18" charset="0"/>
                                            </a:rPr>
                                            <m:t>𝑧𝑥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x-IV_mathan" sz="28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x-IV_mathan" sz="280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x-IV_mathan" sz="280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</m:sSub>
                              <m:r>
                                <a:rPr lang="x-IV_mathan" sz="280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x-IV_mathan" sz="280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CA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x-IV_mathan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x-IV_mathan" sz="28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x-IV_mathan" sz="28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x-IV_mathan" sz="2800" smtClean="0"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x-IV_mathan" sz="2800" smtClean="0">
                                                    <a:solidFill>
                                                      <a:srgbClr val="7030A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𝜓</m:t>
                                                </m:r>
                                              </m:e>
                                            </m:func>
                                          </m:e>
                                          <m:e>
                                            <m:r>
                                              <a:rPr lang="x-IV_mathan" sz="2800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x-IV_mathan" sz="28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x-IV_mathan" sz="2800" smtClean="0"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x-IV_mathan" sz="2800" smtClean="0">
                                                    <a:solidFill>
                                                      <a:srgbClr val="7030A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𝜓</m:t>
                                                </m:r>
                                              </m:e>
                                            </m:func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x-IV_mathan" sz="2800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x-IV_mathan" sz="2800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x-IV_mathan" sz="2800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x-IV_mathan" sz="28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a:rPr lang="x-IV_mathan" sz="2800" smtClean="0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x-IV_mathan" sz="2800" smtClean="0"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x-IV_mathan" sz="2800" smtClean="0">
                                                    <a:solidFill>
                                                      <a:srgbClr val="7030A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𝜓</m:t>
                                                </m:r>
                                              </m:e>
                                            </m:func>
                                          </m:e>
                                          <m:e>
                                            <m:r>
                                              <a:rPr lang="x-IV_mathan" sz="2800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x-IV_mathan" sz="28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x-IV_mathan" sz="2800" smtClean="0"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x-IV_mathan" sz="2800" smtClean="0">
                                                    <a:solidFill>
                                                      <a:srgbClr val="7030A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𝜓</m:t>
                                                </m:r>
                                              </m:e>
                                            </m:func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  <m:sub>
                                  <m:r>
                                    <a:rPr lang="x-IV_mathan" sz="280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</m:sSub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x-IV_mathan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x-IV_mathan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x-IV_mathan" sz="28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x-IV_mathan" sz="28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x-IV_mathan" sz="28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x-IV_mathan" sz="28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CA" sz="28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A" sz="2800" dirty="0">
                              <a:solidFill>
                                <a:srgbClr val="002060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334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741450C-F9F4-C072-3FCD-A36FDC4AB2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8329218"/>
                  </p:ext>
                </p:extLst>
              </p:nvPr>
            </p:nvGraphicFramePr>
            <p:xfrm>
              <a:off x="342899" y="2324821"/>
              <a:ext cx="11506201" cy="437557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506201">
                      <a:extLst>
                        <a:ext uri="{9D8B030D-6E8A-4147-A177-3AD203B41FA5}">
                          <a16:colId xmlns:a16="http://schemas.microsoft.com/office/drawing/2014/main" val="3848474611"/>
                        </a:ext>
                      </a:extLst>
                    </a:gridCol>
                  </a:tblGrid>
                  <a:tr h="14585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3" t="-417" r="-106" b="-2004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1159236"/>
                      </a:ext>
                    </a:extLst>
                  </a:tr>
                  <a:tr h="14585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3" t="-100837" r="-106" b="-1012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3102001"/>
                      </a:ext>
                    </a:extLst>
                  </a:tr>
                  <a:tr h="14585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" t="-200000" r="-106" b="-8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3343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63B743-A756-7D7B-3751-D29ADA5DE530}"/>
                  </a:ext>
                </a:extLst>
              </p:cNvPr>
              <p:cNvSpPr txBox="1"/>
              <p:nvPr/>
            </p:nvSpPr>
            <p:spPr>
              <a:xfrm>
                <a:off x="9410699" y="582000"/>
                <a:ext cx="2781301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sz="6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𝔰𝔬</m:t>
                    </m:r>
                    <m:d>
                      <m:dPr>
                        <m:ctrlPr>
                          <a:rPr lang="en-CA" sz="6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r>
                  <a:rPr lang="en-CA" sz="6000" dirty="0">
                    <a:solidFill>
                      <a:srgbClr val="0070C0"/>
                    </a:solidFill>
                  </a:rPr>
                  <a:t> </a:t>
                </a:r>
                <a:r>
                  <a:rPr lang="en-CA" sz="4000" dirty="0">
                    <a:solidFill>
                      <a:srgbClr val="0070C0"/>
                    </a:solidFill>
                  </a:rPr>
                  <a:t>generator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63B743-A756-7D7B-3751-D29ADA5DE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699" y="582000"/>
                <a:ext cx="2781301" cy="1631216"/>
              </a:xfrm>
              <a:prstGeom prst="rect">
                <a:avLst/>
              </a:prstGeom>
              <a:blipFill>
                <a:blip r:embed="rId5"/>
                <a:stretch>
                  <a:fillRect b="-1492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D969D3-AC56-78E0-1212-C8C9F873A745}"/>
                  </a:ext>
                </a:extLst>
              </p:cNvPr>
              <p:cNvSpPr txBox="1"/>
              <p:nvPr/>
            </p:nvSpPr>
            <p:spPr>
              <a:xfrm>
                <a:off x="531520" y="157601"/>
                <a:ext cx="2171701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6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𝑺𝑶</m:t>
                      </m:r>
                      <m:d>
                        <m:dPr>
                          <m:ctrlPr>
                            <a:rPr lang="en-CA" sz="6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6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  <a:p>
                <a:pPr algn="ctr"/>
                <a:r>
                  <a:rPr lang="en-CA" sz="4000" dirty="0">
                    <a:solidFill>
                      <a:srgbClr val="002060"/>
                    </a:solidFill>
                  </a:rPr>
                  <a:t>matrix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D969D3-AC56-78E0-1212-C8C9F873A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20" y="157601"/>
                <a:ext cx="2171701" cy="1631216"/>
              </a:xfrm>
              <a:prstGeom prst="rect">
                <a:avLst/>
              </a:prstGeom>
              <a:blipFill>
                <a:blip r:embed="rId6"/>
                <a:stretch>
                  <a:fillRect b="-153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E99B2B-1C5E-E4F7-13C7-914D01A6F828}"/>
              </a:ext>
            </a:extLst>
          </p:cNvPr>
          <p:cNvCxnSpPr/>
          <p:nvPr/>
        </p:nvCxnSpPr>
        <p:spPr>
          <a:xfrm flipH="1">
            <a:off x="8572500" y="1183280"/>
            <a:ext cx="1104900" cy="0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c 10">
            <a:extLst>
              <a:ext uri="{FF2B5EF4-FFF2-40B4-BE49-F238E27FC236}">
                <a16:creationId xmlns:a16="http://schemas.microsoft.com/office/drawing/2014/main" id="{B399A79F-4CE6-E48A-2FFB-973CD626ED22}"/>
              </a:ext>
            </a:extLst>
          </p:cNvPr>
          <p:cNvSpPr/>
          <p:nvPr/>
        </p:nvSpPr>
        <p:spPr>
          <a:xfrm rot="18900000">
            <a:off x="2095235" y="186598"/>
            <a:ext cx="3034520" cy="3034520"/>
          </a:xfrm>
          <a:prstGeom prst="arc">
            <a:avLst>
              <a:gd name="adj1" fmla="val 17003142"/>
              <a:gd name="adj2" fmla="val 20628688"/>
            </a:avLst>
          </a:prstGeom>
          <a:ln w="114300">
            <a:solidFill>
              <a:srgbClr val="00206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812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23F50C-4B40-7213-2D58-9EB9052747D6}"/>
                  </a:ext>
                </a:extLst>
              </p:cNvPr>
              <p:cNvSpPr txBox="1"/>
              <p:nvPr/>
            </p:nvSpPr>
            <p:spPr>
              <a:xfrm>
                <a:off x="278119" y="6001"/>
                <a:ext cx="1191388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u="sng" dirty="0"/>
                  <a:t>Lie Group</a:t>
                </a:r>
                <a:r>
                  <a:rPr lang="en-GB" sz="48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𝑆𝑂</m:t>
                      </m:r>
                      <m:d>
                        <m:dPr>
                          <m:ctrlPr>
                            <a:rPr lang="en-CA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CA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3×3</m:t>
                              </m:r>
                            </m:sup>
                          </m:sSup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p>
                            <m:sSupPr>
                              <m:ctrlPr>
                                <a:rPr lang="en-CA" sz="4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CA" sz="4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unc>
                            <m:funcPr>
                              <m:ctrlPr>
                                <a:rPr lang="en-CA" sz="48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sz="4800" dirty="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r>
                                <a:rPr lang="en-CA" sz="4800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func>
                          <m:r>
                            <a:rPr lang="en-CA" sz="4800" b="0" i="1" dirty="0" smtClean="0">
                              <a:latin typeface="Cambria Math" panose="02040503050406030204" pitchFamily="18" charset="0"/>
                            </a:rPr>
                            <m:t>=+1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23F50C-4B40-7213-2D58-9EB905274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19" y="6001"/>
                <a:ext cx="11913881" cy="1569660"/>
              </a:xfrm>
              <a:prstGeom prst="rect">
                <a:avLst/>
              </a:prstGeom>
              <a:blipFill>
                <a:blip r:embed="rId3"/>
                <a:stretch>
                  <a:fillRect l="-2354" t="-856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E192ED-2A07-8D1F-3EA4-EB44FA1B99ED}"/>
                  </a:ext>
                </a:extLst>
              </p:cNvPr>
              <p:cNvSpPr txBox="1"/>
              <p:nvPr/>
            </p:nvSpPr>
            <p:spPr>
              <a:xfrm>
                <a:off x="278119" y="1736579"/>
                <a:ext cx="1162813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u="sng" dirty="0"/>
                  <a:t>Lie Algebra</a:t>
                </a:r>
                <a:r>
                  <a:rPr lang="en-GB" sz="48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𝔰𝔬</m:t>
                      </m:r>
                      <m:d>
                        <m:dPr>
                          <m:ctrlPr>
                            <a:rPr lang="en-CA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CA" sz="4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3×3</m:t>
                              </m:r>
                            </m:sup>
                          </m:s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:</m:t>
                          </m:r>
                          <m:sSup>
                            <m:sSupPr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CA" sz="4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,</m:t>
                          </m:r>
                          <m:func>
                            <m:funcPr>
                              <m:ctrlPr>
                                <a:rPr lang="en-CA" sz="48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sz="4800" b="0" i="0" dirty="0" smtClean="0">
                                  <a:latin typeface="Cambria Math" panose="02040503050406030204" pitchFamily="18" charset="0"/>
                                </a:rPr>
                                <m:t>tr</m:t>
                              </m:r>
                            </m:fName>
                            <m:e>
                              <m:r>
                                <a:rPr lang="en-CA" sz="4800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func>
                          <m:r>
                            <a:rPr lang="en-CA" sz="48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CA" sz="48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E192ED-2A07-8D1F-3EA4-EB44FA1B9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19" y="1736579"/>
                <a:ext cx="11628131" cy="1569660"/>
              </a:xfrm>
              <a:prstGeom prst="rect">
                <a:avLst/>
              </a:prstGeom>
              <a:blipFill>
                <a:blip r:embed="rId4"/>
                <a:stretch>
                  <a:fillRect l="-2412" t="-856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5677D95-1FEC-E4FB-5242-51E1EE633025}"/>
                  </a:ext>
                </a:extLst>
              </p:cNvPr>
              <p:cNvSpPr txBox="1"/>
              <p:nvPr/>
            </p:nvSpPr>
            <p:spPr>
              <a:xfrm>
                <a:off x="779564" y="3453724"/>
                <a:ext cx="5515418" cy="3279359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6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5677D95-1FEC-E4FB-5242-51E1EE633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564" y="3453724"/>
                <a:ext cx="5515418" cy="32793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CC343C-3218-82B0-C126-06671BBAB383}"/>
                  </a:ext>
                </a:extLst>
              </p:cNvPr>
              <p:cNvSpPr txBox="1"/>
              <p:nvPr/>
            </p:nvSpPr>
            <p:spPr>
              <a:xfrm>
                <a:off x="6593629" y="3693019"/>
                <a:ext cx="3940398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8000" b="1" i="1" smtClean="0">
                          <a:latin typeface="Cambria Math" panose="02040503050406030204" pitchFamily="18" charset="0"/>
                        </a:rPr>
                        <m:t>𝔰𝔬</m:t>
                      </m:r>
                      <m:d>
                        <m:dPr>
                          <m:ctrlPr>
                            <a:rPr lang="en-CA" sz="8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CA" sz="8000" dirty="0"/>
              </a:p>
              <a:p>
                <a:pPr algn="ctr"/>
                <a:r>
                  <a:rPr lang="en-CA" sz="4800" dirty="0"/>
                  <a:t>commutation relations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CC343C-3218-82B0-C126-06671BBAB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629" y="3693019"/>
                <a:ext cx="3940398" cy="2800767"/>
              </a:xfrm>
              <a:prstGeom prst="rect">
                <a:avLst/>
              </a:prstGeom>
              <a:blipFill>
                <a:blip r:embed="rId6"/>
                <a:stretch>
                  <a:fillRect l="-2012" r="-5108" b="-1089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6ADC357-593C-7FD2-D0BE-DF365C4EE45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500080" y="3123720"/>
              <a:ext cx="4624920" cy="176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6ADC357-593C-7FD2-D0BE-DF365C4EE4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90720" y="3114360"/>
                <a:ext cx="4643640" cy="194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0380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861">
        <p:fade/>
      </p:transition>
    </mc:Choice>
    <mc:Fallback xmlns="">
      <p:transition spd="med" advTm="238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23F50C-4B40-7213-2D58-9EB9052747D6}"/>
                  </a:ext>
                </a:extLst>
              </p:cNvPr>
              <p:cNvSpPr txBox="1"/>
              <p:nvPr/>
            </p:nvSpPr>
            <p:spPr>
              <a:xfrm>
                <a:off x="92535" y="-30255"/>
                <a:ext cx="828653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000" u="sng" dirty="0"/>
                  <a:t>Lorentz Group</a:t>
                </a:r>
                <a:r>
                  <a:rPr lang="en-GB" sz="6000" dirty="0"/>
                  <a:t> </a:t>
                </a:r>
                <a14:m>
                  <m:oMath xmlns:m="http://schemas.openxmlformats.org/officeDocument/2006/math"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𝑆</m:t>
                    </m:r>
                    <m:sSup>
                      <m:sSupPr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p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CA" sz="6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1,3</m:t>
                        </m:r>
                      </m:e>
                    </m:d>
                  </m:oMath>
                </a14:m>
                <a:endParaRPr lang="en-CA" sz="6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23F50C-4B40-7213-2D58-9EB905274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5" y="-30255"/>
                <a:ext cx="8286534" cy="1015663"/>
              </a:xfrm>
              <a:prstGeom prst="rect">
                <a:avLst/>
              </a:prstGeom>
              <a:blipFill>
                <a:blip r:embed="rId3"/>
                <a:stretch>
                  <a:fillRect l="-4412" t="-17365" b="-401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C7D93B-C5E8-3559-9D62-B7601C33B20C}"/>
                  </a:ext>
                </a:extLst>
              </p:cNvPr>
              <p:cNvSpPr txBox="1"/>
              <p:nvPr/>
            </p:nvSpPr>
            <p:spPr>
              <a:xfrm>
                <a:off x="1" y="1136805"/>
                <a:ext cx="12192000" cy="1908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800" dirty="0"/>
                  <a:t>Keep the spacetime interval unchanged:</a:t>
                </a:r>
              </a:p>
              <a:p>
                <a:pPr algn="ctr"/>
                <a:r>
                  <a:rPr lang="en-GB" sz="6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6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6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6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6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6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C7D93B-C5E8-3559-9D62-B7601C33B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136805"/>
                <a:ext cx="12192000" cy="1908215"/>
              </a:xfrm>
              <a:prstGeom prst="rect">
                <a:avLst/>
              </a:prstGeom>
              <a:blipFill>
                <a:blip r:embed="rId4"/>
                <a:stretch>
                  <a:fillRect l="-2900" t="-9236" r="-29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358F1BF-960A-0EC8-F53E-724D8A135019}"/>
                  </a:ext>
                </a:extLst>
              </p:cNvPr>
              <p:cNvSpPr txBox="1"/>
              <p:nvPr/>
            </p:nvSpPr>
            <p:spPr>
              <a:xfrm>
                <a:off x="122802" y="3159320"/>
                <a:ext cx="8035499" cy="3561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600" b="1" dirty="0"/>
                  <a:t>Special </a:t>
                </a:r>
                <a14:m>
                  <m:oMath xmlns:m="http://schemas.openxmlformats.org/officeDocument/2006/math">
                    <m:r>
                      <a:rPr lang="en-GB" sz="5600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CA" sz="5600" b="0" dirty="0">
                    <a:latin typeface="Cambria Math" panose="02040503050406030204" pitchFamily="18" charset="0"/>
                  </a:rPr>
                  <a:t>:</a:t>
                </a:r>
                <a:r>
                  <a:rPr lang="en-CA" sz="56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CA" sz="5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5600" dirty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CA" sz="560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func>
                    <m:r>
                      <a:rPr lang="en-CA" sz="5600" i="1" dirty="0"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r>
                  <a:rPr lang="en-CA" sz="5600" dirty="0"/>
                  <a:t> 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CA" sz="5600" dirty="0"/>
                  <a:t> no spatial reflections</a:t>
                </a:r>
              </a:p>
              <a:p>
                <a:r>
                  <a:rPr lang="en-CA" sz="5600" b="1" dirty="0" err="1"/>
                  <a:t>Orthochronous</a:t>
                </a:r>
                <a:r>
                  <a:rPr lang="en-CA" sz="5600" b="1" dirty="0"/>
                  <a:t> </a:t>
                </a:r>
                <a14:m>
                  <m:oMath xmlns:m="http://schemas.openxmlformats.org/officeDocument/2006/math">
                    <m:r>
                      <a:rPr lang="en-GB" sz="5600" b="1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CA" sz="560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A" sz="5600" i="1" dirty="0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CA" sz="560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CA" sz="56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CA" sz="56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CA" sz="56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CA" sz="5600" dirty="0"/>
                  <a:t> 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CA" sz="5600" dirty="0"/>
                  <a:t> no time reflections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358F1BF-960A-0EC8-F53E-724D8A135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02" y="3159320"/>
                <a:ext cx="8035499" cy="3561873"/>
              </a:xfrm>
              <a:prstGeom prst="rect">
                <a:avLst/>
              </a:prstGeom>
              <a:blipFill>
                <a:blip r:embed="rId5"/>
                <a:stretch>
                  <a:fillRect l="-4173" t="-5299" b="-974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51F077-C435-21E3-73DA-7E60CFB6FF05}"/>
              </a:ext>
            </a:extLst>
          </p:cNvPr>
          <p:cNvCxnSpPr/>
          <p:nvPr/>
        </p:nvCxnSpPr>
        <p:spPr>
          <a:xfrm>
            <a:off x="239363" y="4038600"/>
            <a:ext cx="2590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6B58879-D412-207F-6A65-6083147BE12D}"/>
              </a:ext>
            </a:extLst>
          </p:cNvPr>
          <p:cNvCxnSpPr>
            <a:cxnSpLocks/>
          </p:cNvCxnSpPr>
          <p:nvPr/>
        </p:nvCxnSpPr>
        <p:spPr>
          <a:xfrm>
            <a:off x="239363" y="5718175"/>
            <a:ext cx="50863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475A7C-E486-6E4B-A0FE-E0B5415C7A80}"/>
              </a:ext>
            </a:extLst>
          </p:cNvPr>
          <p:cNvGrpSpPr/>
          <p:nvPr/>
        </p:nvGrpSpPr>
        <p:grpSpPr>
          <a:xfrm>
            <a:off x="8158301" y="3812981"/>
            <a:ext cx="4033699" cy="3022510"/>
            <a:chOff x="8158301" y="3812981"/>
            <a:chExt cx="4033699" cy="30225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CD3CC05-2EEA-9D99-D142-A2C9FC1C54DC}"/>
                    </a:ext>
                  </a:extLst>
                </p:cNvPr>
                <p:cNvSpPr txBox="1"/>
                <p:nvPr/>
              </p:nvSpPr>
              <p:spPr>
                <a:xfrm>
                  <a:off x="8158301" y="4019550"/>
                  <a:ext cx="4033699" cy="25958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3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CA" sz="3600" i="1" dirty="0" smtClean="0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CA" sz="3600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Λ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36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CA" sz="36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CA" sz="3600" i="1" dirty="0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CA" sz="3600">
                                                    <a:latin typeface="Cambria Math" panose="02040503050406030204" pitchFamily="18" charset="0"/>
                                                  </a:rPr>
                                                  <m:t>Λ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3600" i="1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CA" sz="36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CA" sz="3600">
                                                    <a:latin typeface="Cambria Math" panose="02040503050406030204" pitchFamily="18" charset="0"/>
                                                  </a:rPr>
                                                  <m:t>Λ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3600" i="1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CA" sz="36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CA" sz="3600">
                                                    <a:latin typeface="Cambria Math" panose="02040503050406030204" pitchFamily="18" charset="0"/>
                                                  </a:rPr>
                                                  <m:t>Λ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3600" i="1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p>
                                            </m:sSubSup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CA" sz="36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CA" sz="3600">
                                                    <a:latin typeface="Cambria Math" panose="02040503050406030204" pitchFamily="18" charset="0"/>
                                                  </a:rPr>
                                                  <m:t>Λ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CA" sz="3600" i="1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CA" sz="36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CA" sz="3600">
                                                    <a:latin typeface="Cambria Math" panose="02040503050406030204" pitchFamily="18" charset="0"/>
                                                  </a:rPr>
                                                  <m:t>Λ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GB" sz="36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CA" sz="36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CA" sz="3600">
                                                    <a:latin typeface="Cambria Math" panose="02040503050406030204" pitchFamily="18" charset="0"/>
                                                  </a:rPr>
                                                  <m:t>Λ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GB" sz="36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CA" sz="36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CA" sz="3600">
                                                    <a:latin typeface="Cambria Math" panose="02040503050406030204" pitchFamily="18" charset="0"/>
                                                  </a:rPr>
                                                  <m:t>Λ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GB" sz="3600" i="1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p>
                                            </m:sSubSup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CA" sz="36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CA" sz="3600">
                                                    <a:latin typeface="Cambria Math" panose="02040503050406030204" pitchFamily="18" charset="0"/>
                                                  </a:rPr>
                                                  <m:t>Λ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CA" sz="3600" i="1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CA" sz="36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CA" sz="3600">
                                                    <a:latin typeface="Cambria Math" panose="02040503050406030204" pitchFamily="18" charset="0"/>
                                                  </a:rPr>
                                                  <m:t>Λ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GB" sz="36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CA" sz="36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CA" sz="3600">
                                                    <a:latin typeface="Cambria Math" panose="02040503050406030204" pitchFamily="18" charset="0"/>
                                                  </a:rPr>
                                                  <m:t>Λ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GB" sz="36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CA" sz="36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CA" sz="3600">
                                                    <a:latin typeface="Cambria Math" panose="02040503050406030204" pitchFamily="18" charset="0"/>
                                                  </a:rPr>
                                                  <m:t>Λ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GB" sz="3600" i="1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p>
                                            </m:sSubSup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CA" sz="36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CA" sz="3600">
                                                    <a:latin typeface="Cambria Math" panose="02040503050406030204" pitchFamily="18" charset="0"/>
                                                  </a:rPr>
                                                  <m:t>Λ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CA" sz="3600" i="1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CA" sz="36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CA" sz="3600">
                                                    <a:latin typeface="Cambria Math" panose="02040503050406030204" pitchFamily="18" charset="0"/>
                                                  </a:rPr>
                                                  <m:t>Λ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GB" sz="36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CA" sz="36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CA" sz="3600">
                                                    <a:latin typeface="Cambria Math" panose="02040503050406030204" pitchFamily="18" charset="0"/>
                                                  </a:rPr>
                                                  <m:t>Λ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GB" sz="36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CA" sz="36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CA" sz="3600">
                                                    <a:latin typeface="Cambria Math" panose="02040503050406030204" pitchFamily="18" charset="0"/>
                                                  </a:rPr>
                                                  <m:t>Λ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3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GB" sz="3600" i="1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p>
                                            </m:sSubSup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CD3CC05-2EEA-9D99-D142-A2C9FC1C54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8301" y="4019550"/>
                  <a:ext cx="4033699" cy="259583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ABC8DE9-A842-C9ED-59DE-1AF14CD891D1}"/>
                </a:ext>
              </a:extLst>
            </p:cNvPr>
            <p:cNvSpPr/>
            <p:nvPr/>
          </p:nvSpPr>
          <p:spPr>
            <a:xfrm>
              <a:off x="8158301" y="3812981"/>
              <a:ext cx="4033699" cy="302251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2F58CA2-D0EE-5E63-A4CE-BA153631E29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653640" y="2136240"/>
              <a:ext cx="5932080" cy="2598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2F58CA2-D0EE-5E63-A4CE-BA153631E2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44280" y="2126880"/>
                <a:ext cx="5950800" cy="2617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5311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871"/>
    </mc:Choice>
    <mc:Fallback xmlns="">
      <p:transition spd="slow" advTm="41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FA8835-7122-45BE-AD5F-6F2DF08FB96F}"/>
                  </a:ext>
                </a:extLst>
              </p:cNvPr>
              <p:cNvSpPr txBox="1"/>
              <p:nvPr/>
            </p:nvSpPr>
            <p:spPr>
              <a:xfrm>
                <a:off x="0" y="-103496"/>
                <a:ext cx="749134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000" dirty="0"/>
                  <a:t>Lorentz Transformations </a:t>
                </a:r>
                <a14:m>
                  <m:oMath xmlns:m="http://schemas.openxmlformats.org/officeDocument/2006/math">
                    <m:r>
                      <a:rPr lang="en-GB" sz="4000" i="1">
                        <a:latin typeface="Cambria Math" panose="02040503050406030204" pitchFamily="18" charset="0"/>
                      </a:rPr>
                      <m:t>𝑆</m:t>
                    </m:r>
                    <m:sSup>
                      <m:s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GB" sz="4000" i="1">
                        <a:latin typeface="Cambria Math" panose="02040503050406030204" pitchFamily="18" charset="0"/>
                      </a:rPr>
                      <m:t>(1,3)</m:t>
                    </m:r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FA8835-7122-45BE-AD5F-6F2DF08FB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103496"/>
                <a:ext cx="7491346" cy="707886"/>
              </a:xfrm>
              <a:prstGeom prst="rect">
                <a:avLst/>
              </a:prstGeom>
              <a:blipFill>
                <a:blip r:embed="rId3"/>
                <a:stretch>
                  <a:fillRect l="-2848"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450083-8744-445E-8B10-9825579F5F3B}"/>
                  </a:ext>
                </a:extLst>
              </p:cNvPr>
              <p:cNvSpPr txBox="1"/>
              <p:nvPr/>
            </p:nvSpPr>
            <p:spPr>
              <a:xfrm>
                <a:off x="12904" y="461836"/>
                <a:ext cx="106655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3600" dirty="0"/>
                  <a:t>The set of matrices that preserve </a:t>
                </a:r>
                <a14:m>
                  <m:oMath xmlns:m="http://schemas.openxmlformats.org/officeDocument/2006/math">
                    <m:r>
                      <a:rPr lang="en-GB" sz="36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3600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450083-8744-445E-8B10-9825579F5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4" y="461836"/>
                <a:ext cx="10665548" cy="646331"/>
              </a:xfrm>
              <a:prstGeom prst="rect">
                <a:avLst/>
              </a:prstGeom>
              <a:blipFill>
                <a:blip r:embed="rId4"/>
                <a:stretch>
                  <a:fillRect l="-1714" t="-14151" r="-800" b="-3584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FF8F5AA7-E2D0-F2F0-A244-F2C474C69482}"/>
              </a:ext>
            </a:extLst>
          </p:cNvPr>
          <p:cNvGrpSpPr/>
          <p:nvPr/>
        </p:nvGrpSpPr>
        <p:grpSpPr>
          <a:xfrm>
            <a:off x="70054" y="975649"/>
            <a:ext cx="12245123" cy="2640091"/>
            <a:chOff x="70054" y="975649"/>
            <a:chExt cx="12245123" cy="26400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F299626-69DF-4B30-A648-753BFCDCF198}"/>
                    </a:ext>
                  </a:extLst>
                </p:cNvPr>
                <p:cNvSpPr txBox="1"/>
                <p:nvPr/>
              </p:nvSpPr>
              <p:spPr>
                <a:xfrm>
                  <a:off x="8354135" y="1471114"/>
                  <a:ext cx="3961042" cy="21446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70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  <m:d>
                          <m:dPr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7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GB" sz="2700" i="1" dirty="0">
                    <a:latin typeface="Cambria Math" panose="02040503050406030204" pitchFamily="18" charset="0"/>
                  </a:endParaRPr>
                </a:p>
                <a:p>
                  <a:pPr algn="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7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GB" sz="27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2700"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GB" sz="27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GB" sz="27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2700"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GB" sz="27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en-GB" sz="27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2700"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GB" sz="27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GB" sz="27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2700"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GB" sz="27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7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F299626-69DF-4B30-A648-753BFCDCF1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135" y="1471114"/>
                  <a:ext cx="3961042" cy="214462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4296E9D-306C-4CB5-A327-A7D1796E2C39}"/>
                    </a:ext>
                  </a:extLst>
                </p:cNvPr>
                <p:cNvSpPr txBox="1"/>
                <p:nvPr/>
              </p:nvSpPr>
              <p:spPr>
                <a:xfrm>
                  <a:off x="4115479" y="1466531"/>
                  <a:ext cx="3961042" cy="21106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70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𝑧𝑥</m:t>
                            </m:r>
                          </m:sub>
                        </m:sSub>
                        <m:d>
                          <m:dPr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7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GB" sz="2700" i="1" dirty="0">
                    <a:latin typeface="Cambria Math" panose="02040503050406030204" pitchFamily="18" charset="0"/>
                  </a:endParaRPr>
                </a:p>
                <a:p>
                  <a:pPr algn="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7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GB" sz="27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2700"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GB" sz="27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en-GB" sz="27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2700"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GB" sz="27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GB" sz="27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2700"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GB" sz="27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GB" sz="27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2700"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GB" sz="27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7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4296E9D-306C-4CB5-A327-A7D1796E2C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5479" y="1466531"/>
                  <a:ext cx="3961042" cy="211064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19A90CD-3DEB-4F73-882C-653DD19E172F}"/>
                    </a:ext>
                  </a:extLst>
                </p:cNvPr>
                <p:cNvSpPr txBox="1"/>
                <p:nvPr/>
              </p:nvSpPr>
              <p:spPr>
                <a:xfrm>
                  <a:off x="108946" y="1466532"/>
                  <a:ext cx="3384881" cy="21446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70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  <m:d>
                          <m:dPr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7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GB" sz="2700" i="1" dirty="0">
                    <a:latin typeface="Cambria Math" panose="02040503050406030204" pitchFamily="18" charset="0"/>
                  </a:endParaRPr>
                </a:p>
                <a:p>
                  <a:pPr algn="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7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GB" sz="27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2700"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GB" sz="27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GB" sz="27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2700"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GB" sz="27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7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en-GB" sz="27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2700"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GB" sz="27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GB" sz="27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2700">
                                                    <a:latin typeface="Cambria Math" panose="02040503050406030204" pitchFamily="18" charset="0"/>
                                                  </a:rPr>
                                                  <m:t>cos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GB" sz="2700" i="1">
                                                    <a:solidFill>
                                                      <a:srgbClr val="FF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27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19A90CD-3DEB-4F73-882C-653DD19E17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46" y="1466532"/>
                  <a:ext cx="3384881" cy="2144626"/>
                </a:xfrm>
                <a:prstGeom prst="rect">
                  <a:avLst/>
                </a:prstGeom>
                <a:blipFill>
                  <a:blip r:embed="rId7"/>
                  <a:stretch>
                    <a:fillRect r="-378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FE0AF98-39FA-4BFB-A3BA-2192FA94381C}"/>
                </a:ext>
              </a:extLst>
            </p:cNvPr>
            <p:cNvSpPr txBox="1"/>
            <p:nvPr/>
          </p:nvSpPr>
          <p:spPr>
            <a:xfrm>
              <a:off x="70054" y="975649"/>
              <a:ext cx="20840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dirty="0"/>
                <a:t>Rotations:</a:t>
              </a:r>
              <a:endParaRPr lang="en-CA" sz="36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F41552-3F51-822B-CA58-BA685D875B81}"/>
              </a:ext>
            </a:extLst>
          </p:cNvPr>
          <p:cNvGrpSpPr/>
          <p:nvPr/>
        </p:nvGrpSpPr>
        <p:grpSpPr>
          <a:xfrm>
            <a:off x="70054" y="3929289"/>
            <a:ext cx="12519199" cy="2609395"/>
            <a:chOff x="70054" y="3929289"/>
            <a:chExt cx="12519199" cy="26093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2E62830-642A-42CA-9D2A-CB316B2B5D57}"/>
                    </a:ext>
                  </a:extLst>
                </p:cNvPr>
                <p:cNvSpPr txBox="1"/>
                <p:nvPr/>
              </p:nvSpPr>
              <p:spPr>
                <a:xfrm>
                  <a:off x="137226" y="4394987"/>
                  <a:ext cx="4439294" cy="21131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2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70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sz="2700" i="1"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  <m:d>
                        <m:dPr>
                          <m:ctrlPr>
                            <a:rPr lang="en-GB" sz="2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7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GB" sz="27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7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7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27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27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700">
                                                  <a:latin typeface="Cambria Math" panose="02040503050406030204" pitchFamily="18" charset="0"/>
                                                </a:rPr>
                                                <m:t>cosh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27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27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700">
                                                  <a:latin typeface="Cambria Math" panose="02040503050406030204" pitchFamily="18" charset="0"/>
                                                </a:rPr>
                                                <m:t>sinh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27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GB" sz="27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7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27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27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700">
                                                  <a:latin typeface="Cambria Math" panose="02040503050406030204" pitchFamily="18" charset="0"/>
                                                </a:rPr>
                                                <m:t>sinh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27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27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700">
                                                  <a:latin typeface="Cambria Math" panose="02040503050406030204" pitchFamily="18" charset="0"/>
                                                </a:rPr>
                                                <m:t>cosh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27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GB" sz="27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7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7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27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27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7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7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27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27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7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7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7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7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2700" dirty="0"/>
                    <a:t> 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2E62830-642A-42CA-9D2A-CB316B2B5D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226" y="4394987"/>
                  <a:ext cx="4439294" cy="2113143"/>
                </a:xfrm>
                <a:prstGeom prst="rect">
                  <a:avLst/>
                </a:prstGeom>
                <a:blipFill>
                  <a:blip r:embed="rId8"/>
                  <a:stretch>
                    <a:fillRect l="-68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080F5E0-04E8-4FF7-8EEF-E28622599858}"/>
                    </a:ext>
                  </a:extLst>
                </p:cNvPr>
                <p:cNvSpPr txBox="1"/>
                <p:nvPr/>
              </p:nvSpPr>
              <p:spPr>
                <a:xfrm>
                  <a:off x="4163739" y="4390404"/>
                  <a:ext cx="3728919" cy="21482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2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70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sz="2700" i="1">
                              <a:latin typeface="Cambria Math" panose="02040503050406030204" pitchFamily="18" charset="0"/>
                            </a:rPr>
                            <m:t>𝑡𝑦</m:t>
                          </m:r>
                        </m:sub>
                      </m:sSub>
                      <m:d>
                        <m:dPr>
                          <m:ctrlPr>
                            <a:rPr lang="en-GB" sz="2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7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GB" sz="27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7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7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27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27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700">
                                                  <a:latin typeface="Cambria Math" panose="02040503050406030204" pitchFamily="18" charset="0"/>
                                                </a:rPr>
                                                <m:t>cosh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27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GB" sz="27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27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700">
                                                  <a:latin typeface="Cambria Math" panose="02040503050406030204" pitchFamily="18" charset="0"/>
                                                </a:rPr>
                                                <m:t>sinh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27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GB" sz="27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27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7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7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27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7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7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27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27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700">
                                                  <a:latin typeface="Cambria Math" panose="02040503050406030204" pitchFamily="18" charset="0"/>
                                                </a:rPr>
                                                <m:t>sinh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27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GB" sz="27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27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700">
                                                  <a:latin typeface="Cambria Math" panose="02040503050406030204" pitchFamily="18" charset="0"/>
                                                </a:rPr>
                                                <m:t>cosh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27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GB" sz="27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27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7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7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7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7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2700" dirty="0"/>
                    <a:t> 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080F5E0-04E8-4FF7-8EEF-E286225998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3739" y="4390404"/>
                  <a:ext cx="3728919" cy="2148280"/>
                </a:xfrm>
                <a:prstGeom prst="rect">
                  <a:avLst/>
                </a:prstGeom>
                <a:blipFill>
                  <a:blip r:embed="rId9"/>
                  <a:stretch>
                    <a:fillRect l="-65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2462EE6-F889-4EAE-9358-5566002732B3}"/>
                    </a:ext>
                  </a:extLst>
                </p:cNvPr>
                <p:cNvSpPr txBox="1"/>
                <p:nvPr/>
              </p:nvSpPr>
              <p:spPr>
                <a:xfrm>
                  <a:off x="8402957" y="4336766"/>
                  <a:ext cx="4186296" cy="21758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70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𝑡𝑧</m:t>
                            </m:r>
                          </m:sub>
                        </m:sSub>
                        <m:d>
                          <m:dPr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7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GB" sz="2700" i="1" dirty="0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7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7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27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27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700">
                                                  <a:latin typeface="Cambria Math" panose="02040503050406030204" pitchFamily="18" charset="0"/>
                                                </a:rPr>
                                                <m:t>cosh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27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GB" sz="27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7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27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700">
                                                  <a:latin typeface="Cambria Math" panose="02040503050406030204" pitchFamily="18" charset="0"/>
                                                </a:rPr>
                                                <m:t>sinh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27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27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7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7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27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7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27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27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27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7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7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27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27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27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700">
                                                  <a:latin typeface="Cambria Math" panose="02040503050406030204" pitchFamily="18" charset="0"/>
                                                </a:rPr>
                                                <m:t>sinh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27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GB" sz="27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27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27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700">
                                                  <a:latin typeface="Cambria Math" panose="02040503050406030204" pitchFamily="18" charset="0"/>
                                                </a:rPr>
                                                <m:t>cosh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27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2700" dirty="0"/>
                    <a:t> 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2462EE6-F889-4EAE-9358-5566002732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2957" y="4336766"/>
                  <a:ext cx="4186296" cy="217585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EB66FE-5019-4B9D-8424-A830B3C6CA38}"/>
                </a:ext>
              </a:extLst>
            </p:cNvPr>
            <p:cNvSpPr txBox="1"/>
            <p:nvPr/>
          </p:nvSpPr>
          <p:spPr>
            <a:xfrm>
              <a:off x="70054" y="3929289"/>
              <a:ext cx="15580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dirty="0"/>
                <a:t>Boosts:</a:t>
              </a:r>
              <a:endParaRPr lang="en-CA" sz="3600" dirty="0"/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D4C3E22-4818-DE4F-BA90-14CB79D01083}"/>
              </a:ext>
            </a:extLst>
          </p:cNvPr>
          <p:cNvCxnSpPr>
            <a:cxnSpLocks/>
          </p:cNvCxnSpPr>
          <p:nvPr/>
        </p:nvCxnSpPr>
        <p:spPr>
          <a:xfrm>
            <a:off x="-7620" y="1070067"/>
            <a:ext cx="12344987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00373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FA8835-7122-45BE-AD5F-6F2DF08FB96F}"/>
                  </a:ext>
                </a:extLst>
              </p:cNvPr>
              <p:cNvSpPr txBox="1"/>
              <p:nvPr/>
            </p:nvSpPr>
            <p:spPr>
              <a:xfrm>
                <a:off x="0" y="-103496"/>
                <a:ext cx="749134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000" dirty="0"/>
                  <a:t>Lorentz Transformations </a:t>
                </a:r>
                <a14:m>
                  <m:oMath xmlns:m="http://schemas.openxmlformats.org/officeDocument/2006/math">
                    <m:r>
                      <a:rPr lang="en-GB" sz="4000" i="1">
                        <a:latin typeface="Cambria Math" panose="02040503050406030204" pitchFamily="18" charset="0"/>
                      </a:rPr>
                      <m:t>𝑆</m:t>
                    </m:r>
                    <m:sSup>
                      <m:s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GB" sz="4000" i="1">
                        <a:latin typeface="Cambria Math" panose="02040503050406030204" pitchFamily="18" charset="0"/>
                      </a:rPr>
                      <m:t>(1,3)</m:t>
                    </m:r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FA8835-7122-45BE-AD5F-6F2DF08FB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103496"/>
                <a:ext cx="7491346" cy="707886"/>
              </a:xfrm>
              <a:prstGeom prst="rect">
                <a:avLst/>
              </a:prstGeom>
              <a:blipFill>
                <a:blip r:embed="rId3"/>
                <a:stretch>
                  <a:fillRect l="-2848"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450083-8744-445E-8B10-9825579F5F3B}"/>
                  </a:ext>
                </a:extLst>
              </p:cNvPr>
              <p:cNvSpPr txBox="1"/>
              <p:nvPr/>
            </p:nvSpPr>
            <p:spPr>
              <a:xfrm>
                <a:off x="12904" y="461836"/>
                <a:ext cx="106655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3600" dirty="0"/>
                  <a:t>The set of matrices that preserve </a:t>
                </a:r>
                <a14:m>
                  <m:oMath xmlns:m="http://schemas.openxmlformats.org/officeDocument/2006/math">
                    <m:r>
                      <a:rPr lang="en-GB" sz="36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3600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450083-8744-445E-8B10-9825579F5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4" y="461836"/>
                <a:ext cx="10665548" cy="646331"/>
              </a:xfrm>
              <a:prstGeom prst="rect">
                <a:avLst/>
              </a:prstGeom>
              <a:blipFill>
                <a:blip r:embed="rId4"/>
                <a:stretch>
                  <a:fillRect l="-1714" t="-14151" r="-800" b="-3584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299626-69DF-4B30-A648-753BFCDCF198}"/>
                  </a:ext>
                </a:extLst>
              </p:cNvPr>
              <p:cNvSpPr txBox="1"/>
              <p:nvPr/>
            </p:nvSpPr>
            <p:spPr>
              <a:xfrm>
                <a:off x="8354135" y="1528264"/>
                <a:ext cx="3961042" cy="2424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00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i="1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sz="3000" b="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GB" sz="300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4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GB" sz="2400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400"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GB" sz="2400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en-GB" sz="24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GB" sz="2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</m:oMath>
                </a14:m>
                <a:r>
                  <a:rPr lang="en-GB" sz="2400" i="1" dirty="0">
                    <a:latin typeface="Cambria Math" panose="02040503050406030204" pitchFamily="18" charset="0"/>
                  </a:rPr>
                  <a:t> </a:t>
                </a:r>
                <a:endParaRPr lang="en-GB" sz="2800" i="1" dirty="0">
                  <a:latin typeface="Cambria Math" panose="020405030504060302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GB" sz="3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299626-69DF-4B30-A648-753BFCDCF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135" y="1528264"/>
                <a:ext cx="3961042" cy="24241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296E9D-306C-4CB5-A327-A7D1796E2C39}"/>
                  </a:ext>
                </a:extLst>
              </p:cNvPr>
              <p:cNvSpPr txBox="1"/>
              <p:nvPr/>
            </p:nvSpPr>
            <p:spPr>
              <a:xfrm>
                <a:off x="4115479" y="1523681"/>
                <a:ext cx="3961042" cy="2401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000" b="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b="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sz="3000" b="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𝑧𝑥</m:t>
                        </m:r>
                      </m:sub>
                    </m:sSub>
                    <m:r>
                      <a:rPr lang="en-GB" sz="360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36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GB" sz="2400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400"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GB" sz="2400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en-GB" sz="24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GB" sz="2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</m:oMath>
                </a14:m>
                <a:r>
                  <a:rPr lang="en-GB" sz="28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296E9D-306C-4CB5-A327-A7D1796E2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479" y="1523681"/>
                <a:ext cx="3961042" cy="24017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9A90CD-3DEB-4F73-882C-653DD19E172F}"/>
                  </a:ext>
                </a:extLst>
              </p:cNvPr>
              <p:cNvSpPr txBox="1"/>
              <p:nvPr/>
            </p:nvSpPr>
            <p:spPr>
              <a:xfrm>
                <a:off x="108946" y="1523682"/>
                <a:ext cx="3384881" cy="2424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000" b="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b="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sz="3000" b="0" i="1" smtClean="0">
                            <a:solidFill>
                              <a:srgbClr val="C85100"/>
                            </a:solidFill>
                            <a:latin typeface="Cambria Math" panose="02040503050406030204" pitchFamily="18" charset="0"/>
                          </a:rPr>
                          <m:t>𝑦𝑧</m:t>
                        </m:r>
                      </m:sub>
                    </m:sSub>
                    <m:r>
                      <a:rPr lang="en-GB" sz="30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3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GB" sz="2400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400"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GB" sz="2400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en-GB" sz="24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GB" sz="2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</m:oMath>
                </a14:m>
                <a:r>
                  <a:rPr lang="en-GB" sz="2800" b="0" i="0" dirty="0">
                    <a:latin typeface="Cambria Math" panose="02040503050406030204" pitchFamily="18" charset="0"/>
                  </a:rPr>
                  <a:t> </a:t>
                </a:r>
                <a:endParaRPr lang="en-GB" sz="3000" b="0" i="0" dirty="0">
                  <a:latin typeface="Cambria Math" panose="020405030504060302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000" b="0" i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000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b="0" i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000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000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000" b="0" i="0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3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3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9A90CD-3DEB-4F73-882C-653DD19E1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46" y="1523682"/>
                <a:ext cx="3384881" cy="24241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E62830-642A-42CA-9D2A-CB316B2B5D57}"/>
                  </a:ext>
                </a:extLst>
              </p:cNvPr>
              <p:cNvSpPr txBox="1"/>
              <p:nvPr/>
            </p:nvSpPr>
            <p:spPr>
              <a:xfrm>
                <a:off x="137226" y="4394987"/>
                <a:ext cx="3196524" cy="24835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000" b="0" i="1" smtClean="0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b="0" i="1" smtClean="0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3000" b="0" i="1" smtClean="0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GB" sz="2400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400"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GB" sz="2400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en-GB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GB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</m:oMath>
                </a14:m>
                <a:endParaRPr lang="en-GB" sz="28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3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CA" sz="30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E62830-642A-42CA-9D2A-CB316B2B5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26" y="4394987"/>
                <a:ext cx="3196524" cy="24835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80F5E0-04E8-4FF7-8EEF-E28622599858}"/>
                  </a:ext>
                </a:extLst>
              </p:cNvPr>
              <p:cNvSpPr txBox="1"/>
              <p:nvPr/>
            </p:nvSpPr>
            <p:spPr>
              <a:xfrm>
                <a:off x="4163739" y="4390404"/>
                <a:ext cx="3728919" cy="2505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000" i="1" smtClean="0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3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3000" b="0" i="1" smtClean="0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3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36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GB" sz="2400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400"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GB" sz="2400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en-GB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GB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</m:oMath>
                </a14:m>
                <a:r>
                  <a:rPr lang="en-GB" sz="2400" b="0" i="1" dirty="0">
                    <a:latin typeface="Cambria Math" panose="02040503050406030204" pitchFamily="18" charset="0"/>
                  </a:rPr>
                  <a:t> </a:t>
                </a:r>
                <a:endParaRPr lang="en-GB" sz="28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3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3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CA" sz="30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80F5E0-04E8-4FF7-8EEF-E28622599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739" y="4390404"/>
                <a:ext cx="3728919" cy="250587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2462EE6-F889-4EAE-9358-5566002732B3}"/>
                  </a:ext>
                </a:extLst>
              </p:cNvPr>
              <p:cNvSpPr txBox="1"/>
              <p:nvPr/>
            </p:nvSpPr>
            <p:spPr>
              <a:xfrm>
                <a:off x="8402957" y="4336766"/>
                <a:ext cx="4186296" cy="24835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000" i="1" smtClean="0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i="1" smtClean="0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3000" i="1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3000" b="0" i="1" smtClean="0">
                            <a:solidFill>
                              <a:srgbClr val="00863D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GB" sz="3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36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GB" sz="2400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400"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GB" sz="2400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en-GB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GB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</m:oMath>
                </a14:m>
                <a:r>
                  <a:rPr lang="en-GB" sz="24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3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CA" sz="3000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2462EE6-F889-4EAE-9358-556600273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2957" y="4336766"/>
                <a:ext cx="4186296" cy="24835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FE0AF98-39FA-4BFB-A3BA-2192FA94381C}"/>
              </a:ext>
            </a:extLst>
          </p:cNvPr>
          <p:cNvSpPr txBox="1"/>
          <p:nvPr/>
        </p:nvSpPr>
        <p:spPr>
          <a:xfrm>
            <a:off x="70054" y="975649"/>
            <a:ext cx="4093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Rotation Generators:</a:t>
            </a:r>
            <a:endParaRPr lang="en-CA" sz="3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EB66FE-5019-4B9D-8424-A830B3C6CA38}"/>
              </a:ext>
            </a:extLst>
          </p:cNvPr>
          <p:cNvSpPr txBox="1"/>
          <p:nvPr/>
        </p:nvSpPr>
        <p:spPr>
          <a:xfrm>
            <a:off x="70054" y="3929289"/>
            <a:ext cx="3567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Boost Generators:</a:t>
            </a:r>
            <a:endParaRPr lang="en-CA" sz="36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D4C3E22-4818-DE4F-BA90-14CB79D01083}"/>
              </a:ext>
            </a:extLst>
          </p:cNvPr>
          <p:cNvCxnSpPr>
            <a:cxnSpLocks/>
          </p:cNvCxnSpPr>
          <p:nvPr/>
        </p:nvCxnSpPr>
        <p:spPr>
          <a:xfrm>
            <a:off x="-7620" y="1070067"/>
            <a:ext cx="12344987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183BC30-8163-95C1-7B9F-7F370F562F1B}"/>
              </a:ext>
            </a:extLst>
          </p:cNvPr>
          <p:cNvSpPr txBox="1"/>
          <p:nvPr/>
        </p:nvSpPr>
        <p:spPr>
          <a:xfrm>
            <a:off x="4105325" y="1056254"/>
            <a:ext cx="4145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rgbClr val="D65700"/>
                </a:solidFill>
              </a:rPr>
              <a:t>(traceless, anti-symmetric)</a:t>
            </a:r>
            <a:endParaRPr lang="en-CA" sz="2800" b="1" dirty="0">
              <a:solidFill>
                <a:srgbClr val="D657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E46072-6A5F-5CD8-12D0-5680D47E6B99}"/>
              </a:ext>
            </a:extLst>
          </p:cNvPr>
          <p:cNvSpPr txBox="1"/>
          <p:nvPr/>
        </p:nvSpPr>
        <p:spPr>
          <a:xfrm>
            <a:off x="3637762" y="3990844"/>
            <a:ext cx="3455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rgbClr val="588838"/>
                </a:solidFill>
              </a:rPr>
              <a:t>(traceless, symmetric)</a:t>
            </a:r>
            <a:endParaRPr lang="en-CA" sz="2800" b="1" dirty="0">
              <a:solidFill>
                <a:srgbClr val="588838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7852867-2AAC-DB86-0CA8-84EF10FE400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5000" y="1087560"/>
              <a:ext cx="9069480" cy="40636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7852867-2AAC-DB86-0CA8-84EF10FE40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640" y="1078200"/>
                <a:ext cx="9088200" cy="4082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4112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025">
        <p:fade/>
      </p:transition>
    </mc:Choice>
    <mc:Fallback xmlns="">
      <p:transition spd="med" advTm="270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72F50B1-D021-E0E4-0D48-44EB8B133CF0}"/>
              </a:ext>
            </a:extLst>
          </p:cNvPr>
          <p:cNvSpPr/>
          <p:nvPr/>
        </p:nvSpPr>
        <p:spPr>
          <a:xfrm>
            <a:off x="90335" y="1619034"/>
            <a:ext cx="7187049" cy="2566479"/>
          </a:xfrm>
          <a:prstGeom prst="rect">
            <a:avLst/>
          </a:prstGeom>
          <a:solidFill>
            <a:srgbClr val="EAF2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8C728B-9199-5C3E-DDF9-4F2C57DEC1B6}"/>
                  </a:ext>
                </a:extLst>
              </p:cNvPr>
              <p:cNvSpPr txBox="1"/>
              <p:nvPr/>
            </p:nvSpPr>
            <p:spPr>
              <a:xfrm>
                <a:off x="1" y="336404"/>
                <a:ext cx="539115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dirty="0"/>
                  <a:t>Lie Algebra </a:t>
                </a:r>
                <a14:m>
                  <m:oMath xmlns:m="http://schemas.openxmlformats.org/officeDocument/2006/math">
                    <m:r>
                      <a:rPr lang="en-GB" sz="4800" i="1" smtClean="0">
                        <a:latin typeface="Cambria Math" panose="02040503050406030204" pitchFamily="18" charset="0"/>
                      </a:rPr>
                      <m:t>𝔰</m:t>
                    </m:r>
                    <m:sSup>
                      <m:sSup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𝔬</m:t>
                        </m:r>
                      </m:e>
                      <m:sup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GB" sz="4800" i="1">
                        <a:latin typeface="Cambria Math" panose="02040503050406030204" pitchFamily="18" charset="0"/>
                      </a:rPr>
                      <m:t>(1,3)</m:t>
                    </m:r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8C728B-9199-5C3E-DDF9-4F2C57DEC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336404"/>
                <a:ext cx="5391150" cy="830997"/>
              </a:xfrm>
              <a:prstGeom prst="rect">
                <a:avLst/>
              </a:prstGeom>
              <a:blipFill>
                <a:blip r:embed="rId3"/>
                <a:stretch>
                  <a:fillRect l="-5090" t="-16058" b="-379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F03345B0-9CBB-719C-4470-1F18F306764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295900" y="50654"/>
              <a:ext cx="6762750" cy="149847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92731">
                      <a:extLst>
                        <a:ext uri="{9D8B030D-6E8A-4147-A177-3AD203B41FA5}">
                          <a16:colId xmlns:a16="http://schemas.microsoft.com/office/drawing/2014/main" val="1660644260"/>
                        </a:ext>
                      </a:extLst>
                    </a:gridCol>
                    <a:gridCol w="879319">
                      <a:extLst>
                        <a:ext uri="{9D8B030D-6E8A-4147-A177-3AD203B41FA5}">
                          <a16:colId xmlns:a16="http://schemas.microsoft.com/office/drawing/2014/main" val="2802220502"/>
                        </a:ext>
                      </a:extLst>
                    </a:gridCol>
                    <a:gridCol w="952500">
                      <a:extLst>
                        <a:ext uri="{9D8B030D-6E8A-4147-A177-3AD203B41FA5}">
                          <a16:colId xmlns:a16="http://schemas.microsoft.com/office/drawing/2014/main" val="3684671980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29652476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Rotatio</a:t>
                          </a:r>
                          <a:r>
                            <a:rPr lang="en-GB" sz="3600" dirty="0"/>
                            <a:t>n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C851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1214437"/>
                      </a:ext>
                    </a:extLst>
                  </a:tr>
                  <a:tr h="320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Boost</a:t>
                          </a:r>
                          <a:r>
                            <a:rPr lang="en-GB" sz="3600" dirty="0"/>
                            <a:t>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solidFill>
                                          <a:srgbClr val="00863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4000" dirty="0">
                            <a:solidFill>
                              <a:srgbClr val="00863D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4183746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F03345B0-9CBB-719C-4470-1F18F306764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295900" y="50654"/>
              <a:ext cx="6762750" cy="149847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92731">
                      <a:extLst>
                        <a:ext uri="{9D8B030D-6E8A-4147-A177-3AD203B41FA5}">
                          <a16:colId xmlns:a16="http://schemas.microsoft.com/office/drawing/2014/main" val="1660644260"/>
                        </a:ext>
                      </a:extLst>
                    </a:gridCol>
                    <a:gridCol w="879319">
                      <a:extLst>
                        <a:ext uri="{9D8B030D-6E8A-4147-A177-3AD203B41FA5}">
                          <a16:colId xmlns:a16="http://schemas.microsoft.com/office/drawing/2014/main" val="2802220502"/>
                        </a:ext>
                      </a:extLst>
                    </a:gridCol>
                    <a:gridCol w="952500">
                      <a:extLst>
                        <a:ext uri="{9D8B030D-6E8A-4147-A177-3AD203B41FA5}">
                          <a16:colId xmlns:a16="http://schemas.microsoft.com/office/drawing/2014/main" val="3684671980"/>
                        </a:ext>
                      </a:extLst>
                    </a:gridCol>
                    <a:gridCol w="838200">
                      <a:extLst>
                        <a:ext uri="{9D8B030D-6E8A-4147-A177-3AD203B41FA5}">
                          <a16:colId xmlns:a16="http://schemas.microsoft.com/office/drawing/2014/main" val="2965247652"/>
                        </a:ext>
                      </a:extLst>
                    </a:gridCol>
                  </a:tblGrid>
                  <a:tr h="7492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Rotatio</a:t>
                          </a:r>
                          <a:r>
                            <a:rPr lang="en-GB" sz="3600" dirty="0"/>
                            <a:t>n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64138" t="-4839" r="-204138" b="-121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24359" t="-4839" r="-89744" b="-121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5797" t="-4839" r="-1449" b="-1217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1214437"/>
                      </a:ext>
                    </a:extLst>
                  </a:tr>
                  <a:tr h="7492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600" b="0" dirty="0"/>
                            <a:t>Boost</a:t>
                          </a:r>
                          <a:r>
                            <a:rPr lang="en-GB" sz="3600" dirty="0"/>
                            <a:t> Generators:</a:t>
                          </a:r>
                          <a:endParaRPr lang="en-CA" sz="3600" dirty="0"/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464138" t="-105691" r="-204138" b="-227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524359" t="-105691" r="-89744" b="-227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705797" t="-105691" r="-1449" b="-227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837464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F87669-BDF5-9079-689B-31C0B61C5C8C}"/>
                  </a:ext>
                </a:extLst>
              </p:cNvPr>
              <p:cNvSpPr txBox="1"/>
              <p:nvPr/>
            </p:nvSpPr>
            <p:spPr>
              <a:xfrm>
                <a:off x="147485" y="1686288"/>
                <a:ext cx="3754336" cy="2429319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44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d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4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CA" sz="44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44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4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CA" sz="44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  <m: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44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C8510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e>
                      </m:d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4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</m:oMath>
                  </m:oMathPara>
                </a14:m>
                <a:endParaRPr lang="en-CA" sz="4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F87669-BDF5-9079-689B-31C0B61C5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85" y="1686288"/>
                <a:ext cx="3754336" cy="24293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6C3EE2-F8C0-AB17-D79A-9DF348041CF2}"/>
                  </a:ext>
                </a:extLst>
              </p:cNvPr>
              <p:cNvSpPr txBox="1"/>
              <p:nvPr/>
            </p:nvSpPr>
            <p:spPr>
              <a:xfrm>
                <a:off x="90335" y="4321498"/>
                <a:ext cx="4497286" cy="2327432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𝑡𝑥</m:t>
                              </m:r>
                            </m:sub>
                          </m:sSub>
                          <m: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44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𝑡𝑦</m:t>
                              </m:r>
                            </m:sub>
                          </m:sSub>
                        </m:e>
                      </m:d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4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CA" sz="44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𝑡𝑧</m:t>
                              </m:r>
                            </m:sub>
                          </m:sSub>
                          <m: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44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4400" b="0" i="1" smtClean="0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4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m:oMathPara>
                </a14:m>
                <a:endParaRPr lang="en-CA" sz="44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𝑡𝑦</m:t>
                              </m:r>
                            </m:sub>
                          </m:sSub>
                          <m: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44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4400" i="1">
                                  <a:solidFill>
                                    <a:srgbClr val="00863D"/>
                                  </a:solidFill>
                                  <a:latin typeface="Cambria Math" panose="02040503050406030204" pitchFamily="18" charset="0"/>
                                </a:rPr>
                                <m:t>𝑡𝑧</m:t>
                              </m:r>
                            </m:sub>
                          </m:sSub>
                        </m:e>
                      </m:d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4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C851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sub>
                      </m:sSub>
                    </m:oMath>
                  </m:oMathPara>
                </a14:m>
                <a:endParaRPr lang="en-CA" sz="4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6C3EE2-F8C0-AB17-D79A-9DF348041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5" y="4321498"/>
                <a:ext cx="4497286" cy="23274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8ABFDA32-8CFA-2300-4D86-362F53976C9A}"/>
              </a:ext>
            </a:extLst>
          </p:cNvPr>
          <p:cNvGrpSpPr/>
          <p:nvPr/>
        </p:nvGrpSpPr>
        <p:grpSpPr>
          <a:xfrm>
            <a:off x="7694714" y="1678029"/>
            <a:ext cx="4692663" cy="5141001"/>
            <a:chOff x="7694714" y="1678029"/>
            <a:chExt cx="4692663" cy="51410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583C118-DFF9-2278-5129-044782D4B5BB}"/>
                    </a:ext>
                  </a:extLst>
                </p:cNvPr>
                <p:cNvSpPr txBox="1"/>
                <p:nvPr/>
              </p:nvSpPr>
              <p:spPr>
                <a:xfrm>
                  <a:off x="7716412" y="1678029"/>
                  <a:ext cx="4670965" cy="1650324"/>
                </a:xfrm>
                <a:prstGeom prst="rect">
                  <a:avLst/>
                </a:prstGeom>
                <a:noFill/>
                <a:ln w="57150"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4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44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</m:sub>
                            </m:sSub>
                            <m:r>
                              <a:rPr lang="en-CA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4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4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𝑡𝑦</m:t>
                                </m:r>
                              </m:sub>
                            </m:sSub>
                          </m:e>
                        </m:d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4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4400" b="0" i="1" smtClean="0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CA" sz="4400" dirty="0">
                    <a:solidFill>
                      <a:srgbClr val="00206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4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44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</m:sub>
                            </m:sSub>
                            <m:r>
                              <a:rPr lang="en-CA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4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4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𝑡𝑧</m:t>
                                </m:r>
                              </m:sub>
                            </m:sSub>
                          </m:e>
                        </m:d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4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4400" b="0" i="1" smtClean="0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CA" sz="44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583C118-DFF9-2278-5129-044782D4B5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6412" y="1678029"/>
                  <a:ext cx="4670965" cy="165032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57150">
                  <a:noFill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3DF4DB8-6CB6-A3F4-1C42-EFCA8538D409}"/>
                    </a:ext>
                  </a:extLst>
                </p:cNvPr>
                <p:cNvSpPr txBox="1"/>
                <p:nvPr/>
              </p:nvSpPr>
              <p:spPr>
                <a:xfrm>
                  <a:off x="7731652" y="3457254"/>
                  <a:ext cx="4655725" cy="1499962"/>
                </a:xfrm>
                <a:prstGeom prst="rect">
                  <a:avLst/>
                </a:prstGeom>
                <a:noFill/>
                <a:ln w="57150"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4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44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𝑧𝑥</m:t>
                                </m:r>
                              </m:sub>
                            </m:sSub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4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4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4400" b="0" i="1" smtClean="0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4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𝑡𝑥</m:t>
                            </m:r>
                          </m:sub>
                        </m:sSub>
                      </m:oMath>
                    </m:oMathPara>
                  </a14:m>
                  <a:endParaRPr lang="en-CA" sz="4400" dirty="0">
                    <a:solidFill>
                      <a:srgbClr val="00206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4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44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𝑧𝑥</m:t>
                                </m:r>
                              </m:sub>
                            </m:sSub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4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4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4400" b="0" i="1" smtClean="0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4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𝑡𝑧</m:t>
                            </m:r>
                          </m:sub>
                        </m:sSub>
                      </m:oMath>
                    </m:oMathPara>
                  </a14:m>
                  <a:endParaRPr lang="en-CA" sz="44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3DF4DB8-6CB6-A3F4-1C42-EFCA8538D4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1652" y="3457254"/>
                  <a:ext cx="4655725" cy="149996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57150">
                  <a:noFill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ED0216D-A43F-4293-A6AB-E3CB1E03C274}"/>
                    </a:ext>
                  </a:extLst>
                </p:cNvPr>
                <p:cNvSpPr txBox="1"/>
                <p:nvPr/>
              </p:nvSpPr>
              <p:spPr>
                <a:xfrm>
                  <a:off x="7694714" y="5168706"/>
                  <a:ext cx="4497286" cy="1650324"/>
                </a:xfrm>
                <a:prstGeom prst="rect">
                  <a:avLst/>
                </a:prstGeom>
                <a:noFill/>
                <a:ln w="57150"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4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44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sub>
                            </m:sSub>
                            <m:r>
                              <a:rPr lang="en-CA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4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4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4400" b="0" i="1" smtClean="0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4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4400" b="0" i="1" smtClean="0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CA" sz="4400" dirty="0">
                    <a:solidFill>
                      <a:srgbClr val="002060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4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4400" i="1">
                                    <a:solidFill>
                                      <a:srgbClr val="C85100"/>
                                    </a:solidFill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sub>
                            </m:sSub>
                            <m:r>
                              <a:rPr lang="en-CA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4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GB" sz="4400" i="1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4400" b="0" i="1" smtClean="0">
                                    <a:solidFill>
                                      <a:srgbClr val="00863D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4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4400" b="0" i="1" smtClean="0">
                                <a:solidFill>
                                  <a:srgbClr val="00863D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CA" sz="44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ED0216D-A43F-4293-A6AB-E3CB1E03C2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4714" y="5168706"/>
                  <a:ext cx="4497286" cy="165032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57150">
                  <a:noFill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A5832E6-49A4-75F8-B480-5116B360DB1C}"/>
              </a:ext>
            </a:extLst>
          </p:cNvPr>
          <p:cNvSpPr txBox="1"/>
          <p:nvPr/>
        </p:nvSpPr>
        <p:spPr>
          <a:xfrm>
            <a:off x="4586599" y="4475465"/>
            <a:ext cx="3027928" cy="2308324"/>
          </a:xfrm>
          <a:prstGeom prst="rect">
            <a:avLst/>
          </a:prstGeom>
          <a:solidFill>
            <a:srgbClr val="FFF5D9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(all other commutation relations go to zero)</a:t>
            </a:r>
            <a:endParaRPr lang="en-CA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1D834F1-21C8-C580-F97A-8CD583924EE8}"/>
                  </a:ext>
                </a:extLst>
              </p:cNvPr>
              <p:cNvSpPr txBox="1"/>
              <p:nvPr/>
            </p:nvSpPr>
            <p:spPr>
              <a:xfrm>
                <a:off x="3901821" y="2127863"/>
                <a:ext cx="337556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b="1" dirty="0">
                    <a:solidFill>
                      <a:srgbClr val="002060"/>
                    </a:solidFill>
                  </a:rPr>
                  <a:t>Sub-Algebra </a:t>
                </a:r>
                <a14:m>
                  <m:oMath xmlns:m="http://schemas.openxmlformats.org/officeDocument/2006/math">
                    <m:r>
                      <a:rPr lang="en-GB" sz="4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𝖘</m:t>
                    </m:r>
                    <m:r>
                      <a:rPr lang="en-GB" sz="4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𝖔</m:t>
                    </m:r>
                    <m:r>
                      <a:rPr lang="en-GB" sz="4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4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GB" sz="4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4800" b="1" dirty="0">
                    <a:solidFill>
                      <a:srgbClr val="002060"/>
                    </a:solidFill>
                  </a:rPr>
                  <a:t> </a:t>
                </a:r>
                <a:endParaRPr lang="en-CA" sz="4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1D834F1-21C8-C580-F97A-8CD583924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821" y="2127863"/>
                <a:ext cx="3375563" cy="1569660"/>
              </a:xfrm>
              <a:prstGeom prst="rect">
                <a:avLst/>
              </a:prstGeom>
              <a:blipFill>
                <a:blip r:embed="rId13"/>
                <a:stretch>
                  <a:fillRect l="-6498" t="-8527" r="-1028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8176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8" grpId="0"/>
      <p:bldP spid="9" grpId="0"/>
      <p:bldP spid="18" grpId="0" animBg="1"/>
      <p:bldP spid="19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4D1C22-DF5D-BA1E-8931-4BD305C6D2F0}"/>
                  </a:ext>
                </a:extLst>
              </p:cNvPr>
              <p:cNvSpPr txBox="1"/>
              <p:nvPr/>
            </p:nvSpPr>
            <p:spPr>
              <a:xfrm>
                <a:off x="6096000" y="1250800"/>
                <a:ext cx="60960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5400" dirty="0">
                    <a:solidFill>
                      <a:srgbClr val="0070C0"/>
                    </a:solidFill>
                  </a:rPr>
                  <a:t>Lie Algebra </a:t>
                </a:r>
                <a14:m>
                  <m:oMath xmlns:m="http://schemas.openxmlformats.org/officeDocument/2006/math">
                    <m:r>
                      <a:rPr lang="en-GB" sz="5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𝔰</m:t>
                    </m:r>
                    <m:sSup>
                      <m:sSupPr>
                        <m:ctrlP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𝔬</m:t>
                        </m:r>
                      </m:e>
                      <m:sup>
                        <m: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GB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(1,3)</m:t>
                    </m:r>
                  </m:oMath>
                </a14:m>
                <a:r>
                  <a:rPr lang="en-CA" sz="5400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4D1C22-DF5D-BA1E-8931-4BD305C6D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250800"/>
                <a:ext cx="6096000" cy="923330"/>
              </a:xfrm>
              <a:prstGeom prst="rect">
                <a:avLst/>
              </a:prstGeom>
              <a:blipFill>
                <a:blip r:embed="rId3"/>
                <a:stretch>
                  <a:fillRect l="-3600" t="-17763" b="-394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9054BB-4FB5-1364-5FF8-9F2E7305771B}"/>
                  </a:ext>
                </a:extLst>
              </p:cNvPr>
              <p:cNvSpPr txBox="1"/>
              <p:nvPr/>
            </p:nvSpPr>
            <p:spPr>
              <a:xfrm>
                <a:off x="6096000" y="46349"/>
                <a:ext cx="60960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5400" dirty="0">
                    <a:solidFill>
                      <a:srgbClr val="002060"/>
                    </a:solidFill>
                  </a:rPr>
                  <a:t>Lie Group </a:t>
                </a:r>
                <a14:m>
                  <m:oMath xmlns:m="http://schemas.openxmlformats.org/officeDocument/2006/math">
                    <m:r>
                      <a:rPr lang="en-GB" sz="54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sSup>
                      <m:sSupPr>
                        <m:ctrlPr>
                          <a:rPr lang="en-GB" sz="5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p>
                        <m:r>
                          <a:rPr lang="en-GB" sz="5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GB" sz="5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(1,3)</m:t>
                    </m:r>
                  </m:oMath>
                </a14:m>
                <a:r>
                  <a:rPr lang="en-CA" sz="54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9054BB-4FB5-1364-5FF8-9F2E73057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6349"/>
                <a:ext cx="6096000" cy="923330"/>
              </a:xfrm>
              <a:prstGeom prst="rect">
                <a:avLst/>
              </a:prstGeom>
              <a:blipFill>
                <a:blip r:embed="rId4"/>
                <a:stretch>
                  <a:fillRect l="-2400" t="-17881" b="-403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FD5D2F-53B3-65FC-8095-35EE93D78D28}"/>
                  </a:ext>
                </a:extLst>
              </p:cNvPr>
              <p:cNvSpPr txBox="1"/>
              <p:nvPr/>
            </p:nvSpPr>
            <p:spPr>
              <a:xfrm>
                <a:off x="0" y="-45985"/>
                <a:ext cx="60960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0" dirty="0">
                    <a:solidFill>
                      <a:srgbClr val="002060"/>
                    </a:solidFill>
                  </a:rPr>
                  <a:t>Lie Group </a:t>
                </a:r>
                <a14:m>
                  <m:oMath xmlns:m="http://schemas.openxmlformats.org/officeDocument/2006/math">
                    <m:r>
                      <a:rPr lang="en-GB" sz="60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GB" sz="6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GB" sz="6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(3)</m:t>
                    </m:r>
                  </m:oMath>
                </a14:m>
                <a:r>
                  <a:rPr lang="en-CA" sz="60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FD5D2F-53B3-65FC-8095-35EE93D78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45985"/>
                <a:ext cx="6096000" cy="1015663"/>
              </a:xfrm>
              <a:prstGeom prst="rect">
                <a:avLst/>
              </a:prstGeom>
              <a:blipFill>
                <a:blip r:embed="rId5"/>
                <a:stretch>
                  <a:fillRect t="-17964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CEA0BD-D390-1695-DB0A-B5D65AC9E91B}"/>
                  </a:ext>
                </a:extLst>
              </p:cNvPr>
              <p:cNvSpPr txBox="1"/>
              <p:nvPr/>
            </p:nvSpPr>
            <p:spPr>
              <a:xfrm>
                <a:off x="0" y="1158467"/>
                <a:ext cx="60960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0" dirty="0">
                    <a:solidFill>
                      <a:srgbClr val="0070C0"/>
                    </a:solidFill>
                  </a:rPr>
                  <a:t>Lie Algebra </a:t>
                </a:r>
                <a14:m>
                  <m:oMath xmlns:m="http://schemas.openxmlformats.org/officeDocument/2006/math">
                    <m:r>
                      <a:rPr lang="en-GB" sz="6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𝔰</m:t>
                    </m:r>
                    <m:r>
                      <a:rPr lang="en-GB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𝔬</m:t>
                    </m:r>
                    <m:r>
                      <a:rPr lang="en-GB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(3)</m:t>
                    </m:r>
                  </m:oMath>
                </a14:m>
                <a:r>
                  <a:rPr lang="en-CA" sz="6000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CEA0BD-D390-1695-DB0A-B5D65AC9E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58467"/>
                <a:ext cx="6096000" cy="1015663"/>
              </a:xfrm>
              <a:prstGeom prst="rect">
                <a:avLst/>
              </a:prstGeom>
              <a:blipFill>
                <a:blip r:embed="rId6"/>
                <a:stretch>
                  <a:fillRect l="-1200" t="-17964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6E96EC-5559-6365-7193-5871AD985AC6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655CE5-576F-49A8-189E-3963F3ECF0E2}"/>
                  </a:ext>
                </a:extLst>
              </p:cNvPr>
              <p:cNvSpPr txBox="1"/>
              <p:nvPr/>
            </p:nvSpPr>
            <p:spPr>
              <a:xfrm>
                <a:off x="6096000" y="2278269"/>
                <a:ext cx="6096000" cy="21496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3600">
                                                  <a:latin typeface="Cambria Math" panose="02040503050406030204" pitchFamily="18" charset="0"/>
                                                </a:rPr>
                                                <m:t>cosh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36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3600">
                                                  <a:latin typeface="Cambria Math" panose="02040503050406030204" pitchFamily="18" charset="0"/>
                                                </a:rPr>
                                                <m:t>sinh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36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3600">
                                                  <a:latin typeface="Cambria Math" panose="02040503050406030204" pitchFamily="18" charset="0"/>
                                                </a:rPr>
                                                <m:t>sinh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36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3600">
                                                  <a:latin typeface="Cambria Math" panose="02040503050406030204" pitchFamily="18" charset="0"/>
                                                </a:rPr>
                                                <m:t>cosh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36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GB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GB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GB" sz="3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655CE5-576F-49A8-189E-3963F3ECF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278269"/>
                <a:ext cx="6096000" cy="21496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8C7C9C-6E09-3FE3-1D34-525565762C2B}"/>
                  </a:ext>
                </a:extLst>
              </p:cNvPr>
              <p:cNvSpPr txBox="1"/>
              <p:nvPr/>
            </p:nvSpPr>
            <p:spPr>
              <a:xfrm>
                <a:off x="0" y="2438998"/>
                <a:ext cx="6096000" cy="18887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x-IV_mathan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x-IV_mathan" sz="4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x-IV_mathan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x-IV_mathan" sz="44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x-IV_mathan" sz="440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x-IV_mathan" sz="44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x-IV_mathan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x-IV_mathan" sz="44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x-IV_mathan" sz="440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x-IV_mathan" sz="4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x-IV_mathan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x-IV_mathan" sz="44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x-IV_mathan" sz="440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x-IV_mathan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x-IV_mathan" sz="44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x-IV_mathan" sz="440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x-IV_mathan" sz="4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x-IV_mathan" sz="4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x-IV_mathan" sz="4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x-IV_mathan" sz="4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4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GB" sz="4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GB" sz="4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8C7C9C-6E09-3FE3-1D34-525565762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38998"/>
                <a:ext cx="6096000" cy="18887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93CA228-9DFA-2867-211B-027E5071A5D0}"/>
              </a:ext>
            </a:extLst>
          </p:cNvPr>
          <p:cNvSpPr txBox="1"/>
          <p:nvPr/>
        </p:nvSpPr>
        <p:spPr>
          <a:xfrm>
            <a:off x="2588481" y="5719460"/>
            <a:ext cx="7091237" cy="1015663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6000" dirty="0"/>
              <a:t>Spin-1 Representation</a:t>
            </a:r>
            <a:endParaRPr lang="en-CA" sz="60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5CD3F47-5BEC-BEB3-7A53-A5A27AAEC3DE}"/>
              </a:ext>
            </a:extLst>
          </p:cNvPr>
          <p:cNvGrpSpPr/>
          <p:nvPr/>
        </p:nvGrpSpPr>
        <p:grpSpPr>
          <a:xfrm>
            <a:off x="2021669" y="4242373"/>
            <a:ext cx="3284874" cy="1408786"/>
            <a:chOff x="2021669" y="4242373"/>
            <a:chExt cx="3284874" cy="140878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BA5FA9-0C65-B8CA-3A3A-94370E7A2739}"/>
                </a:ext>
              </a:extLst>
            </p:cNvPr>
            <p:cNvSpPr txBox="1"/>
            <p:nvPr/>
          </p:nvSpPr>
          <p:spPr>
            <a:xfrm>
              <a:off x="2021669" y="4327720"/>
              <a:ext cx="328487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4000" dirty="0"/>
                <a:t>3D Vector</a:t>
              </a:r>
            </a:p>
            <a:p>
              <a:pPr algn="ctr"/>
              <a:r>
                <a:rPr lang="en-GB" sz="4000" dirty="0"/>
                <a:t>(rank-1 tensor)</a:t>
              </a:r>
              <a:endParaRPr lang="en-CA" sz="4000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ED0C1D3-9C5F-1FC7-D398-4C0209361B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3300" y="4242373"/>
              <a:ext cx="493243" cy="567776"/>
            </a:xfrm>
            <a:prstGeom prst="straightConnector1">
              <a:avLst/>
            </a:prstGeom>
            <a:ln w="1143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D04893-D95F-898C-3B35-54308E37CC45}"/>
              </a:ext>
            </a:extLst>
          </p:cNvPr>
          <p:cNvGrpSpPr/>
          <p:nvPr/>
        </p:nvGrpSpPr>
        <p:grpSpPr>
          <a:xfrm>
            <a:off x="8302811" y="4327720"/>
            <a:ext cx="3284874" cy="1323439"/>
            <a:chOff x="8302811" y="4327720"/>
            <a:chExt cx="3284874" cy="1323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6223CB-5F7F-D11B-F7E8-D1FEC7BB3E64}"/>
                </a:ext>
              </a:extLst>
            </p:cNvPr>
            <p:cNvSpPr txBox="1"/>
            <p:nvPr/>
          </p:nvSpPr>
          <p:spPr>
            <a:xfrm>
              <a:off x="8302811" y="4327720"/>
              <a:ext cx="328487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4000" dirty="0"/>
                <a:t>4D Vector</a:t>
              </a:r>
            </a:p>
            <a:p>
              <a:pPr algn="ctr"/>
              <a:r>
                <a:rPr lang="en-GB" sz="4000" dirty="0"/>
                <a:t>(rank-1 tensor)</a:t>
              </a:r>
              <a:endParaRPr lang="en-CA" sz="4000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597AF8C-1F81-A9CC-B8EC-C9D7A399D1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6306" y="4355856"/>
              <a:ext cx="419100" cy="482429"/>
            </a:xfrm>
            <a:prstGeom prst="straightConnector1">
              <a:avLst/>
            </a:prstGeom>
            <a:ln w="1143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8580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  <p:bldP spid="12" grpId="0"/>
      <p:bldP spid="1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4D1C22-DF5D-BA1E-8931-4BD305C6D2F0}"/>
                  </a:ext>
                </a:extLst>
              </p:cNvPr>
              <p:cNvSpPr txBox="1"/>
              <p:nvPr/>
            </p:nvSpPr>
            <p:spPr>
              <a:xfrm>
                <a:off x="6096000" y="1250800"/>
                <a:ext cx="60960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5400" dirty="0">
                    <a:solidFill>
                      <a:srgbClr val="0070C0"/>
                    </a:solidFill>
                  </a:rPr>
                  <a:t>Lie Algebra </a:t>
                </a:r>
                <a14:m>
                  <m:oMath xmlns:m="http://schemas.openxmlformats.org/officeDocument/2006/math">
                    <m:r>
                      <a:rPr lang="en-GB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𝔰𝔩</m:t>
                    </m:r>
                    <m:r>
                      <a:rPr lang="en-GB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(2,</m:t>
                    </m:r>
                    <m:r>
                      <a:rPr lang="en-GB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ℂ</m:t>
                    </m:r>
                    <m:r>
                      <a:rPr lang="en-GB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5400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4D1C22-DF5D-BA1E-8931-4BD305C6D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250800"/>
                <a:ext cx="6096000" cy="923330"/>
              </a:xfrm>
              <a:prstGeom prst="rect">
                <a:avLst/>
              </a:prstGeom>
              <a:blipFill>
                <a:blip r:embed="rId4"/>
                <a:stretch>
                  <a:fillRect l="-400" t="-17763" b="-394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9054BB-4FB5-1364-5FF8-9F2E7305771B}"/>
                  </a:ext>
                </a:extLst>
              </p:cNvPr>
              <p:cNvSpPr txBox="1"/>
              <p:nvPr/>
            </p:nvSpPr>
            <p:spPr>
              <a:xfrm>
                <a:off x="6096000" y="46349"/>
                <a:ext cx="60960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5400" dirty="0">
                    <a:solidFill>
                      <a:srgbClr val="002060"/>
                    </a:solidFill>
                  </a:rPr>
                  <a:t>Lie Group </a:t>
                </a:r>
                <a14:m>
                  <m:oMath xmlns:m="http://schemas.openxmlformats.org/officeDocument/2006/math">
                    <m:r>
                      <a:rPr lang="en-GB" sz="5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𝑆𝐿</m:t>
                    </m:r>
                    <m:r>
                      <a:rPr lang="en-GB" sz="5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(2,</m:t>
                    </m:r>
                    <m:r>
                      <a:rPr lang="en-GB" sz="5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ℂ</m:t>
                    </m:r>
                    <m:r>
                      <a:rPr lang="en-GB" sz="5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54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9054BB-4FB5-1364-5FF8-9F2E73057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6349"/>
                <a:ext cx="6096000" cy="923330"/>
              </a:xfrm>
              <a:prstGeom prst="rect">
                <a:avLst/>
              </a:prstGeom>
              <a:blipFill>
                <a:blip r:embed="rId5"/>
                <a:stretch>
                  <a:fillRect t="-17881" b="-403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FD5D2F-53B3-65FC-8095-35EE93D78D28}"/>
                  </a:ext>
                </a:extLst>
              </p:cNvPr>
              <p:cNvSpPr txBox="1"/>
              <p:nvPr/>
            </p:nvSpPr>
            <p:spPr>
              <a:xfrm>
                <a:off x="0" y="-45985"/>
                <a:ext cx="60960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0" dirty="0">
                    <a:solidFill>
                      <a:srgbClr val="002060"/>
                    </a:solidFill>
                  </a:rPr>
                  <a:t>Lie Group </a:t>
                </a:r>
                <a14:m>
                  <m:oMath xmlns:m="http://schemas.openxmlformats.org/officeDocument/2006/math">
                    <m:r>
                      <a:rPr lang="en-GB" sz="6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𝑆𝑈</m:t>
                    </m:r>
                    <m:r>
                      <a:rPr lang="en-GB" sz="6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r>
                  <a:rPr lang="en-CA" sz="60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FD5D2F-53B3-65FC-8095-35EE93D78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45985"/>
                <a:ext cx="6096000" cy="1015663"/>
              </a:xfrm>
              <a:prstGeom prst="rect">
                <a:avLst/>
              </a:prstGeom>
              <a:blipFill>
                <a:blip r:embed="rId6"/>
                <a:stretch>
                  <a:fillRect t="-17964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CEA0BD-D390-1695-DB0A-B5D65AC9E91B}"/>
                  </a:ext>
                </a:extLst>
              </p:cNvPr>
              <p:cNvSpPr txBox="1"/>
              <p:nvPr/>
            </p:nvSpPr>
            <p:spPr>
              <a:xfrm>
                <a:off x="0" y="1158467"/>
                <a:ext cx="60960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0" dirty="0">
                    <a:solidFill>
                      <a:srgbClr val="0070C0"/>
                    </a:solidFill>
                  </a:rPr>
                  <a:t>Lie Algebra </a:t>
                </a:r>
                <a14:m>
                  <m:oMath xmlns:m="http://schemas.openxmlformats.org/officeDocument/2006/math">
                    <m:r>
                      <a:rPr lang="en-GB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𝔰𝔲</m:t>
                    </m:r>
                    <m:r>
                      <a:rPr lang="en-GB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r>
                  <a:rPr lang="en-CA" sz="6000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CEA0BD-D390-1695-DB0A-B5D65AC9E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58467"/>
                <a:ext cx="6096000" cy="1015663"/>
              </a:xfrm>
              <a:prstGeom prst="rect">
                <a:avLst/>
              </a:prstGeom>
              <a:blipFill>
                <a:blip r:embed="rId7"/>
                <a:stretch>
                  <a:fillRect l="-1500" t="-17964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6E96EC-5559-6365-7193-5871AD985AC6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655CE5-576F-49A8-189E-3963F3ECF0E2}"/>
                  </a:ext>
                </a:extLst>
              </p:cNvPr>
              <p:cNvSpPr txBox="1"/>
              <p:nvPr/>
            </p:nvSpPr>
            <p:spPr>
              <a:xfrm>
                <a:off x="6134099" y="2575766"/>
                <a:ext cx="6096000" cy="15306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GB" sz="4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4200">
                                        <a:latin typeface="Cambria Math" panose="02040503050406030204" pitchFamily="18" charset="0"/>
                                      </a:rPr>
                                      <m:t>cosh</m:t>
                                    </m:r>
                                  </m:fName>
                                  <m:e>
                                    <m:r>
                                      <a:rPr lang="en-GB" sz="4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GB" sz="4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GB" sz="4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4200" b="0" i="0" smtClean="0">
                                        <a:latin typeface="Cambria Math" panose="02040503050406030204" pitchFamily="18" charset="0"/>
                                      </a:rPr>
                                      <m:t>sinh</m:t>
                                    </m:r>
                                  </m:fName>
                                  <m:e>
                                    <m:r>
                                      <a:rPr lang="en-GB" sz="4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sz="4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GB" sz="4200" b="0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 sz="4200">
                                        <a:latin typeface="Cambria Math" panose="02040503050406030204" pitchFamily="18" charset="0"/>
                                      </a:rPr>
                                      <m:t>sinh</m:t>
                                    </m:r>
                                  </m:fName>
                                  <m:e>
                                    <m:r>
                                      <a:rPr lang="en-GB" sz="4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GB" sz="4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4200">
                                        <a:latin typeface="Cambria Math" panose="02040503050406030204" pitchFamily="18" charset="0"/>
                                      </a:rPr>
                                      <m:t>cosh</m:t>
                                    </m:r>
                                  </m:fName>
                                  <m:e>
                                    <m:r>
                                      <a:rPr lang="en-GB" sz="4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4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GB" sz="4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4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GB" sz="4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4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655CE5-576F-49A8-189E-3963F3ECF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4099" y="2575766"/>
                <a:ext cx="6096000" cy="15306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8C7C9C-6E09-3FE3-1D34-525565762C2B}"/>
                  </a:ext>
                </a:extLst>
              </p:cNvPr>
              <p:cNvSpPr txBox="1"/>
              <p:nvPr/>
            </p:nvSpPr>
            <p:spPr>
              <a:xfrm>
                <a:off x="0" y="2438998"/>
                <a:ext cx="6096000" cy="1804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x-IV_mathan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x-IV_mathan" sz="4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x-IV_mathan" sz="4800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x-IV_mathan" sz="4800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GB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GB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8C7C9C-6E09-3FE3-1D34-525565762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38998"/>
                <a:ext cx="6096000" cy="180414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93CA228-9DFA-2867-211B-027E5071A5D0}"/>
              </a:ext>
            </a:extLst>
          </p:cNvPr>
          <p:cNvSpPr txBox="1"/>
          <p:nvPr/>
        </p:nvSpPr>
        <p:spPr>
          <a:xfrm>
            <a:off x="2588481" y="5719460"/>
            <a:ext cx="7184169" cy="1015663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6000" dirty="0"/>
              <a:t>Spin-½ Representation</a:t>
            </a:r>
            <a:endParaRPr lang="en-CA" sz="60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5CD3F47-5BEC-BEB3-7A53-A5A27AAEC3DE}"/>
              </a:ext>
            </a:extLst>
          </p:cNvPr>
          <p:cNvGrpSpPr/>
          <p:nvPr/>
        </p:nvGrpSpPr>
        <p:grpSpPr>
          <a:xfrm>
            <a:off x="1739759" y="4242373"/>
            <a:ext cx="3566784" cy="1408786"/>
            <a:chOff x="1739759" y="4242373"/>
            <a:chExt cx="3566784" cy="140878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BA5FA9-0C65-B8CA-3A3A-94370E7A2739}"/>
                </a:ext>
              </a:extLst>
            </p:cNvPr>
            <p:cNvSpPr txBox="1"/>
            <p:nvPr/>
          </p:nvSpPr>
          <p:spPr>
            <a:xfrm>
              <a:off x="1739759" y="4327720"/>
              <a:ext cx="348524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4000" dirty="0"/>
                <a:t>Pauli Spinor</a:t>
              </a:r>
            </a:p>
            <a:p>
              <a:pPr algn="ctr"/>
              <a:r>
                <a:rPr lang="en-GB" sz="4000" dirty="0"/>
                <a:t>(rank-½ tensor)</a:t>
              </a:r>
              <a:endParaRPr lang="en-CA" sz="4000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ED0C1D3-9C5F-1FC7-D398-4C0209361B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3300" y="4242373"/>
              <a:ext cx="493243" cy="567776"/>
            </a:xfrm>
            <a:prstGeom prst="straightConnector1">
              <a:avLst/>
            </a:prstGeom>
            <a:ln w="1143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D83A27E-3D0F-24B5-BE17-7A45C8529D59}"/>
              </a:ext>
            </a:extLst>
          </p:cNvPr>
          <p:cNvGrpSpPr/>
          <p:nvPr/>
        </p:nvGrpSpPr>
        <p:grpSpPr>
          <a:xfrm>
            <a:off x="7896326" y="4227576"/>
            <a:ext cx="3566784" cy="1408786"/>
            <a:chOff x="1739759" y="4242373"/>
            <a:chExt cx="3566784" cy="14087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EEFDFED-0019-93BA-8A1E-E5F89541CF71}"/>
                </a:ext>
              </a:extLst>
            </p:cNvPr>
            <p:cNvSpPr txBox="1"/>
            <p:nvPr/>
          </p:nvSpPr>
          <p:spPr>
            <a:xfrm>
              <a:off x="1739759" y="4327720"/>
              <a:ext cx="348524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4000" dirty="0"/>
                <a:t>Weyl Spinor</a:t>
              </a:r>
            </a:p>
            <a:p>
              <a:pPr algn="ctr"/>
              <a:r>
                <a:rPr lang="en-GB" sz="4000" dirty="0"/>
                <a:t>(rank-½ tensor)</a:t>
              </a:r>
              <a:endParaRPr lang="en-CA" sz="4000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EB9B214-2FCC-03AF-69E5-91A88F3AF6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3300" y="4242373"/>
              <a:ext cx="493243" cy="567776"/>
            </a:xfrm>
            <a:prstGeom prst="straightConnector1">
              <a:avLst/>
            </a:prstGeom>
            <a:ln w="1143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3888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3.2|0.9|4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1.6|2.7|6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1.6|2.7|6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|1.6|27.6|21.8|3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4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13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2.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2.6|3.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.5|1.4|2.6|0.9|2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5.7|3.4|6.1|12.3|2.5|4|3.5|28.4|3.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4.3|3.9|1.2|1.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2.3|2.6|21.5|7.3|17.8|5.8|15.5|6.5|15|6.9|17.5|4.8|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1.6|2.7|6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2.1|1.6|2.6|2.1|1.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2.4|1.6|2.7|2.8|2.8|9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6.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5.6|29.3|3.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2.2|6.6|5.3|5.5|4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7|5.5|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2.1|1.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2|2.1|4.5|3.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3.1|2.2|3.9|6.1|9.6|9|1.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4.5|13.5|9.1|3.7|8.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3.1|2.2|3.9|6.1|9.6|9|1.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4.1|9.4|3.7|6.9|8.5|3.7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3.2|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2.5|1.2|2.1|2.6|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3.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2.4|1.1|2.2|2.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.8|2.7|1.4|1.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|2.3|0.8|1.1|3.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4.5|1.5|5.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2.7|1.8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2.2|1.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3|0.7|1.3|0.4|1.1|0.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.8|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1|8.1|1.8|2.4|4.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2.7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4.3|2.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4.7|4.2|2.8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5|5.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|2.3|7.1|1.1|8.5|1.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4.2|3.4|2.5|2.4|9.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3.8|5.1|3.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8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1.2|1.8|4.6|3.8|2.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1.1|6.6|1.2|3.1|1|4.2|1.9|4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4.8|12.9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7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0.9|1.2|8.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4.5|4.4|1.9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4.5|4.4|1.9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3.5|8.5|2.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1|1.8|1.7|2.1|1.8|5.1|4.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5|1|1|1.1|2.5|3.5|2.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9|1.8|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1.8|1.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3.8|2.6|5.5|1.8|2.3|4.1|5.5|2.1|2.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6.1|1.9|6.3|3.7|1.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8|1.9|1.3|4.9|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2.1|10.8|4.8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1.5|3.3|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3|4.2|4.3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3|4.2|4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.1|1.4|1|0.7|2.7|1.2|0.8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14.9|14.5|14.9|8.6|23.3|11.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14.9|14.5|14.9|8.6|23.3|11.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2.8|2.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9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|8.9|1.7|3.7|5.7|4.6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3.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4|10.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3.1|3.5|5.1|5.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2.2|2.2|1|2.8|1.4|3.1|0.9|3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4.5|1.5|5.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4.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0.9|1|4.5|0.9|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.2|1.6|0.8|1.4|2.8|1.4|1.9|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|1.4|3.4|2|3.7|3.8|5.1|2.2|3.7|2.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.7|2.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2|2.3|2.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|1.4|3.4|2|3.7|3.8|5.1|2.2|3.7|2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34730</TotalTime>
  <Words>3453</Words>
  <Application>Microsoft Office PowerPoint</Application>
  <PresentationFormat>Widescreen</PresentationFormat>
  <Paragraphs>907</Paragraphs>
  <Slides>106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3" baseType="lpstr">
      <vt:lpstr>Arial</vt:lpstr>
      <vt:lpstr>Calibri</vt:lpstr>
      <vt:lpstr>Calibri Light</vt:lpstr>
      <vt:lpstr>Cambria Math</vt:lpstr>
      <vt:lpstr>Impact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D</dc:creator>
  <cp:lastModifiedBy>Chris D</cp:lastModifiedBy>
  <cp:revision>75</cp:revision>
  <dcterms:created xsi:type="dcterms:W3CDTF">2022-09-02T19:34:54Z</dcterms:created>
  <dcterms:modified xsi:type="dcterms:W3CDTF">2024-06-16T03:02:27Z</dcterms:modified>
</cp:coreProperties>
</file>